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890F-BB49-4EF7-A066-63B65C8EB0D5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BAE9-BC00-4F5D-827C-7D034CECDB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16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890F-BB49-4EF7-A066-63B65C8EB0D5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BAE9-BC00-4F5D-827C-7D034CECDB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92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890F-BB49-4EF7-A066-63B65C8EB0D5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BAE9-BC00-4F5D-827C-7D034CECDB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17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890F-BB49-4EF7-A066-63B65C8EB0D5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BAE9-BC00-4F5D-827C-7D034CECDB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54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890F-BB49-4EF7-A066-63B65C8EB0D5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BAE9-BC00-4F5D-827C-7D034CECDB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15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890F-BB49-4EF7-A066-63B65C8EB0D5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BAE9-BC00-4F5D-827C-7D034CECDB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56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890F-BB49-4EF7-A066-63B65C8EB0D5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BAE9-BC00-4F5D-827C-7D034CECDB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62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890F-BB49-4EF7-A066-63B65C8EB0D5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BAE9-BC00-4F5D-827C-7D034CECDB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13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890F-BB49-4EF7-A066-63B65C8EB0D5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BAE9-BC00-4F5D-827C-7D034CECDB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94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890F-BB49-4EF7-A066-63B65C8EB0D5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BAE9-BC00-4F5D-827C-7D034CECDB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78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890F-BB49-4EF7-A066-63B65C8EB0D5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BAE9-BC00-4F5D-827C-7D034CECDB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72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F890F-BB49-4EF7-A066-63B65C8EB0D5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7BAE9-BC00-4F5D-827C-7D034CECDB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65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https://www.google.com/url?sa=i&amp;url=https://www.svcatlas-bios.cz/&amp;psig=AOvVaw38xRa8cTcV0MFzI2CiFzv0&amp;ust=1581750958854000&amp;source=images&amp;cd=vfe&amp;ved=0CAIQjRxqFwoTCLDIgtK_0OcCFQAAAAAdAAAAABA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www.svcatlas-bios.cz/&amp;psig=AOvVaw38xRa8cTcV0MFzI2CiFzv0&amp;ust=1581750958854000&amp;source=images&amp;cd=vfe&amp;ved=0CAIQjRxqFwoTCLDIgtK_0OcCFQAAAAAdAAAAABAO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ulk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41942"/>
              </p:ext>
            </p:extLst>
          </p:nvPr>
        </p:nvGraphicFramePr>
        <p:xfrm>
          <a:off x="243827" y="2"/>
          <a:ext cx="9972936" cy="6858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24312">
                  <a:extLst>
                    <a:ext uri="{9D8B030D-6E8A-4147-A177-3AD203B41FA5}">
                      <a16:colId xmlns:a16="http://schemas.microsoft.com/office/drawing/2014/main" val="3258524997"/>
                    </a:ext>
                  </a:extLst>
                </a:gridCol>
                <a:gridCol w="3324312">
                  <a:extLst>
                    <a:ext uri="{9D8B030D-6E8A-4147-A177-3AD203B41FA5}">
                      <a16:colId xmlns:a16="http://schemas.microsoft.com/office/drawing/2014/main" val="3518893698"/>
                    </a:ext>
                  </a:extLst>
                </a:gridCol>
                <a:gridCol w="3324312">
                  <a:extLst>
                    <a:ext uri="{9D8B030D-6E8A-4147-A177-3AD203B41FA5}">
                      <a16:colId xmlns:a16="http://schemas.microsoft.com/office/drawing/2014/main" val="1697814004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Rostliny dýchají: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Rulík, blín, durman jsou naše: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 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Slunečnice je: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09539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Květy kopřivy jsou: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Stromy lužního lesa jsou: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Orobinec najdeme: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925774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Jak se nazývá strom, na kterém rostou žaludy?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Chmel otáčivý je důležitá: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léčivkám řadíme: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19212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Plody rostlin vznikají z(e):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Kůrovci jsou drobní brouci, kteří napadají pouze: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 Květy kterého stromu nazýváme</a:t>
                      </a:r>
                      <a:r>
                        <a:rPr lang="cs-CZ" baseline="0" dirty="0" smtClean="0"/>
                        <a:t> </a:t>
                      </a:r>
                    </a:p>
                    <a:p>
                      <a:r>
                        <a:rPr lang="cs-CZ" baseline="0" dirty="0" smtClean="0"/>
                        <a:t>  </a:t>
                      </a:r>
                      <a:r>
                        <a:rPr lang="cs-CZ" dirty="0" smtClean="0"/>
                        <a:t>kozičky?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994733"/>
                  </a:ext>
                </a:extLst>
              </a:tr>
            </a:tbl>
          </a:graphicData>
        </a:graphic>
      </p:graphicFrame>
      <p:sp>
        <p:nvSpPr>
          <p:cNvPr id="78" name="Ovál 77"/>
          <p:cNvSpPr/>
          <p:nvPr/>
        </p:nvSpPr>
        <p:spPr>
          <a:xfrm>
            <a:off x="7132626" y="6026651"/>
            <a:ext cx="1385697" cy="3824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bez</a:t>
            </a:r>
            <a:endParaRPr lang="cs-CZ" dirty="0"/>
          </a:p>
        </p:txBody>
      </p:sp>
      <p:sp>
        <p:nvSpPr>
          <p:cNvPr id="77" name="Ovál 76"/>
          <p:cNvSpPr/>
          <p:nvPr/>
        </p:nvSpPr>
        <p:spPr>
          <a:xfrm>
            <a:off x="3664879" y="6112442"/>
            <a:ext cx="2916899" cy="361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jehličnaté stromy</a:t>
            </a:r>
          </a:p>
        </p:txBody>
      </p:sp>
      <p:sp>
        <p:nvSpPr>
          <p:cNvPr id="76" name="Ovál 75"/>
          <p:cNvSpPr/>
          <p:nvPr/>
        </p:nvSpPr>
        <p:spPr>
          <a:xfrm>
            <a:off x="254960" y="5515754"/>
            <a:ext cx="2668483" cy="4287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semeníku </a:t>
            </a:r>
            <a:r>
              <a:rPr lang="cs-CZ" dirty="0"/>
              <a:t>pestíku</a:t>
            </a:r>
          </a:p>
        </p:txBody>
      </p:sp>
      <p:sp>
        <p:nvSpPr>
          <p:cNvPr id="75" name="Ovál 74"/>
          <p:cNvSpPr/>
          <p:nvPr/>
        </p:nvSpPr>
        <p:spPr>
          <a:xfrm>
            <a:off x="7005669" y="4235808"/>
            <a:ext cx="2731349" cy="414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mátu a meduňku</a:t>
            </a:r>
          </a:p>
        </p:txBody>
      </p:sp>
      <p:sp>
        <p:nvSpPr>
          <p:cNvPr id="74" name="Ovál 73"/>
          <p:cNvSpPr/>
          <p:nvPr/>
        </p:nvSpPr>
        <p:spPr>
          <a:xfrm>
            <a:off x="3687643" y="4229807"/>
            <a:ext cx="3144729" cy="3791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potravinářská rostlina</a:t>
            </a:r>
          </a:p>
        </p:txBody>
      </p:sp>
      <p:sp>
        <p:nvSpPr>
          <p:cNvPr id="73" name="Ovál 72"/>
          <p:cNvSpPr/>
          <p:nvPr/>
        </p:nvSpPr>
        <p:spPr>
          <a:xfrm>
            <a:off x="289870" y="4051858"/>
            <a:ext cx="1745118" cy="33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dub</a:t>
            </a:r>
          </a:p>
        </p:txBody>
      </p:sp>
      <p:sp>
        <p:nvSpPr>
          <p:cNvPr id="72" name="Ovál 71"/>
          <p:cNvSpPr/>
          <p:nvPr/>
        </p:nvSpPr>
        <p:spPr>
          <a:xfrm>
            <a:off x="7102357" y="2025280"/>
            <a:ext cx="2323726" cy="36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u vody</a:t>
            </a:r>
          </a:p>
        </p:txBody>
      </p:sp>
      <p:sp>
        <p:nvSpPr>
          <p:cNvPr id="71" name="Ovál 70"/>
          <p:cNvSpPr/>
          <p:nvPr/>
        </p:nvSpPr>
        <p:spPr>
          <a:xfrm>
            <a:off x="3687407" y="2054173"/>
            <a:ext cx="2702187" cy="379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dub, jasan, lípa</a:t>
            </a:r>
          </a:p>
        </p:txBody>
      </p:sp>
      <p:sp>
        <p:nvSpPr>
          <p:cNvPr id="70" name="Ovál 69"/>
          <p:cNvSpPr/>
          <p:nvPr/>
        </p:nvSpPr>
        <p:spPr>
          <a:xfrm>
            <a:off x="320704" y="2973390"/>
            <a:ext cx="1252681" cy="392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zelené</a:t>
            </a:r>
          </a:p>
        </p:txBody>
      </p:sp>
      <p:sp>
        <p:nvSpPr>
          <p:cNvPr id="69" name="Ovál 68"/>
          <p:cNvSpPr/>
          <p:nvPr/>
        </p:nvSpPr>
        <p:spPr>
          <a:xfrm>
            <a:off x="7084906" y="1246172"/>
            <a:ext cx="2781905" cy="3887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druh rostliny i ryby</a:t>
            </a:r>
          </a:p>
        </p:txBody>
      </p:sp>
      <p:sp>
        <p:nvSpPr>
          <p:cNvPr id="67" name="Ovál 66"/>
          <p:cNvSpPr/>
          <p:nvPr/>
        </p:nvSpPr>
        <p:spPr>
          <a:xfrm>
            <a:off x="3680683" y="1312557"/>
            <a:ext cx="3174957" cy="4638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jedovaté rostliny</a:t>
            </a:r>
          </a:p>
        </p:txBody>
      </p:sp>
      <p:sp>
        <p:nvSpPr>
          <p:cNvPr id="59" name="Ovál 58"/>
          <p:cNvSpPr/>
          <p:nvPr/>
        </p:nvSpPr>
        <p:spPr>
          <a:xfrm>
            <a:off x="338321" y="820385"/>
            <a:ext cx="1931115" cy="3984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kyslík</a:t>
            </a:r>
            <a:endParaRPr lang="cs-CZ" dirty="0"/>
          </a:p>
        </p:txBody>
      </p:sp>
      <p:sp>
        <p:nvSpPr>
          <p:cNvPr id="28" name="Ovál 27"/>
          <p:cNvSpPr/>
          <p:nvPr/>
        </p:nvSpPr>
        <p:spPr>
          <a:xfrm>
            <a:off x="7097501" y="5650836"/>
            <a:ext cx="1355428" cy="35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vrba</a:t>
            </a:r>
            <a:endParaRPr lang="cs-CZ" dirty="0"/>
          </a:p>
        </p:txBody>
      </p:sp>
      <p:sp>
        <p:nvSpPr>
          <p:cNvPr id="56" name="Ovál 55"/>
          <p:cNvSpPr/>
          <p:nvPr/>
        </p:nvSpPr>
        <p:spPr>
          <a:xfrm>
            <a:off x="7102357" y="6474419"/>
            <a:ext cx="1385697" cy="3824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olše</a:t>
            </a:r>
            <a:endParaRPr lang="cs-CZ" dirty="0"/>
          </a:p>
        </p:txBody>
      </p:sp>
      <p:sp>
        <p:nvSpPr>
          <p:cNvPr id="52" name="Ovál 51"/>
          <p:cNvSpPr/>
          <p:nvPr/>
        </p:nvSpPr>
        <p:spPr>
          <a:xfrm>
            <a:off x="7016345" y="3769669"/>
            <a:ext cx="2737254" cy="392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mátu a lipnici</a:t>
            </a:r>
            <a:endParaRPr lang="cs-CZ" dirty="0"/>
          </a:p>
        </p:txBody>
      </p:sp>
      <p:sp>
        <p:nvSpPr>
          <p:cNvPr id="53" name="Ovál 52"/>
          <p:cNvSpPr/>
          <p:nvPr/>
        </p:nvSpPr>
        <p:spPr>
          <a:xfrm>
            <a:off x="7016344" y="4706091"/>
            <a:ext cx="2737255" cy="392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mátu a </a:t>
            </a:r>
            <a:r>
              <a:rPr lang="cs-CZ" dirty="0" smtClean="0"/>
              <a:t>pryskyřník</a:t>
            </a:r>
            <a:endParaRPr lang="cs-CZ" dirty="0"/>
          </a:p>
        </p:txBody>
      </p:sp>
      <p:sp>
        <p:nvSpPr>
          <p:cNvPr id="50" name="Ovál 49"/>
          <p:cNvSpPr/>
          <p:nvPr/>
        </p:nvSpPr>
        <p:spPr>
          <a:xfrm>
            <a:off x="7102357" y="2471847"/>
            <a:ext cx="2276774" cy="411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na suché louce</a:t>
            </a:r>
            <a:endParaRPr lang="cs-CZ" dirty="0"/>
          </a:p>
        </p:txBody>
      </p:sp>
      <p:sp>
        <p:nvSpPr>
          <p:cNvPr id="51" name="Ovál 50"/>
          <p:cNvSpPr/>
          <p:nvPr/>
        </p:nvSpPr>
        <p:spPr>
          <a:xfrm>
            <a:off x="7126076" y="2963854"/>
            <a:ext cx="2253056" cy="411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 </a:t>
            </a:r>
            <a:r>
              <a:rPr lang="cs-CZ" dirty="0" smtClean="0"/>
              <a:t>holé skále </a:t>
            </a:r>
            <a:endParaRPr lang="cs-CZ" dirty="0"/>
          </a:p>
        </p:txBody>
      </p:sp>
      <p:sp>
        <p:nvSpPr>
          <p:cNvPr id="48" name="Ovál 47"/>
          <p:cNvSpPr/>
          <p:nvPr/>
        </p:nvSpPr>
        <p:spPr>
          <a:xfrm>
            <a:off x="7229855" y="791684"/>
            <a:ext cx="2764454" cy="4031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ryba</a:t>
            </a:r>
            <a:endParaRPr lang="cs-CZ" dirty="0"/>
          </a:p>
        </p:txBody>
      </p:sp>
      <p:sp>
        <p:nvSpPr>
          <p:cNvPr id="49" name="Ovál 48"/>
          <p:cNvSpPr/>
          <p:nvPr/>
        </p:nvSpPr>
        <p:spPr>
          <a:xfrm>
            <a:off x="7090161" y="326614"/>
            <a:ext cx="2776650" cy="433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rostlina</a:t>
            </a:r>
            <a:endParaRPr lang="cs-CZ" dirty="0"/>
          </a:p>
        </p:txBody>
      </p:sp>
      <p:sp>
        <p:nvSpPr>
          <p:cNvPr id="46" name="Ovál 45"/>
          <p:cNvSpPr/>
          <p:nvPr/>
        </p:nvSpPr>
        <p:spPr>
          <a:xfrm>
            <a:off x="3646079" y="5732018"/>
            <a:ext cx="2898156" cy="3480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smrky</a:t>
            </a:r>
            <a:endParaRPr lang="cs-CZ" dirty="0"/>
          </a:p>
        </p:txBody>
      </p:sp>
      <p:sp>
        <p:nvSpPr>
          <p:cNvPr id="47" name="Ovál 46"/>
          <p:cNvSpPr/>
          <p:nvPr/>
        </p:nvSpPr>
        <p:spPr>
          <a:xfrm>
            <a:off x="3664879" y="6487076"/>
            <a:ext cx="2898156" cy="3480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buky a javory</a:t>
            </a:r>
            <a:endParaRPr lang="cs-CZ" dirty="0"/>
          </a:p>
        </p:txBody>
      </p:sp>
      <p:sp>
        <p:nvSpPr>
          <p:cNvPr id="44" name="Ovál 43"/>
          <p:cNvSpPr/>
          <p:nvPr/>
        </p:nvSpPr>
        <p:spPr>
          <a:xfrm>
            <a:off x="3646079" y="3820819"/>
            <a:ext cx="3156580" cy="377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technická rostlina</a:t>
            </a:r>
            <a:endParaRPr lang="cs-CZ" dirty="0"/>
          </a:p>
        </p:txBody>
      </p:sp>
      <p:sp>
        <p:nvSpPr>
          <p:cNvPr id="45" name="Ovál 44"/>
          <p:cNvSpPr/>
          <p:nvPr/>
        </p:nvSpPr>
        <p:spPr>
          <a:xfrm>
            <a:off x="3664879" y="4649846"/>
            <a:ext cx="3137780" cy="476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plevelná rostlina zahrad</a:t>
            </a:r>
          </a:p>
        </p:txBody>
      </p:sp>
      <p:sp>
        <p:nvSpPr>
          <p:cNvPr id="42" name="Ovál 41"/>
          <p:cNvSpPr/>
          <p:nvPr/>
        </p:nvSpPr>
        <p:spPr>
          <a:xfrm>
            <a:off x="3699488" y="2521700"/>
            <a:ext cx="2683383" cy="383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modřín, buk, smrk</a:t>
            </a:r>
            <a:endParaRPr lang="cs-CZ" dirty="0"/>
          </a:p>
        </p:txBody>
      </p:sp>
      <p:sp>
        <p:nvSpPr>
          <p:cNvPr id="43" name="Ovál 42"/>
          <p:cNvSpPr/>
          <p:nvPr/>
        </p:nvSpPr>
        <p:spPr>
          <a:xfrm>
            <a:off x="3727317" y="2999587"/>
            <a:ext cx="2683383" cy="383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habr, buk, jedle</a:t>
            </a:r>
          </a:p>
        </p:txBody>
      </p:sp>
      <p:sp>
        <p:nvSpPr>
          <p:cNvPr id="4" name="Ovál 3"/>
          <p:cNvSpPr/>
          <p:nvPr/>
        </p:nvSpPr>
        <p:spPr>
          <a:xfrm>
            <a:off x="3729548" y="288869"/>
            <a:ext cx="3114839" cy="499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rostliny pěstované na zahradách</a:t>
            </a:r>
          </a:p>
        </p:txBody>
      </p:sp>
      <p:sp>
        <p:nvSpPr>
          <p:cNvPr id="40" name="Ovál 39"/>
          <p:cNvSpPr/>
          <p:nvPr/>
        </p:nvSpPr>
        <p:spPr>
          <a:xfrm>
            <a:off x="3690643" y="782361"/>
            <a:ext cx="3174957" cy="4638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skalničky</a:t>
            </a:r>
            <a:endParaRPr lang="cs-CZ" dirty="0"/>
          </a:p>
        </p:txBody>
      </p:sp>
      <p:sp>
        <p:nvSpPr>
          <p:cNvPr id="37" name="Ovál 36"/>
          <p:cNvSpPr/>
          <p:nvPr/>
        </p:nvSpPr>
        <p:spPr>
          <a:xfrm>
            <a:off x="227205" y="5969790"/>
            <a:ext cx="2692359" cy="421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pupenů	</a:t>
            </a:r>
          </a:p>
        </p:txBody>
      </p:sp>
      <p:sp>
        <p:nvSpPr>
          <p:cNvPr id="38" name="Ovál 37"/>
          <p:cNvSpPr/>
          <p:nvPr/>
        </p:nvSpPr>
        <p:spPr>
          <a:xfrm>
            <a:off x="219772" y="6409064"/>
            <a:ext cx="2692359" cy="421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semen</a:t>
            </a:r>
            <a:r>
              <a:rPr lang="cs-CZ" dirty="0"/>
              <a:t>	</a:t>
            </a:r>
          </a:p>
        </p:txBody>
      </p:sp>
      <p:sp>
        <p:nvSpPr>
          <p:cNvPr id="35" name="Ovál 34"/>
          <p:cNvSpPr/>
          <p:nvPr/>
        </p:nvSpPr>
        <p:spPr>
          <a:xfrm>
            <a:off x="289870" y="4431508"/>
            <a:ext cx="1745118" cy="313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buk</a:t>
            </a:r>
            <a:endParaRPr lang="cs-CZ" dirty="0"/>
          </a:p>
        </p:txBody>
      </p:sp>
      <p:sp>
        <p:nvSpPr>
          <p:cNvPr id="36" name="Ovál 35"/>
          <p:cNvSpPr/>
          <p:nvPr/>
        </p:nvSpPr>
        <p:spPr>
          <a:xfrm>
            <a:off x="290282" y="4780143"/>
            <a:ext cx="1744706" cy="313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žaludovník</a:t>
            </a:r>
            <a:endParaRPr lang="cs-CZ" dirty="0"/>
          </a:p>
        </p:txBody>
      </p:sp>
      <p:sp>
        <p:nvSpPr>
          <p:cNvPr id="33" name="Ovál 32"/>
          <p:cNvSpPr/>
          <p:nvPr/>
        </p:nvSpPr>
        <p:spPr>
          <a:xfrm>
            <a:off x="338321" y="2517919"/>
            <a:ext cx="1217445" cy="390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růžové</a:t>
            </a:r>
          </a:p>
        </p:txBody>
      </p:sp>
      <p:sp>
        <p:nvSpPr>
          <p:cNvPr id="34" name="Ovál 33"/>
          <p:cNvSpPr/>
          <p:nvPr/>
        </p:nvSpPr>
        <p:spPr>
          <a:xfrm>
            <a:off x="311144" y="2103473"/>
            <a:ext cx="1217445" cy="342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bílé</a:t>
            </a:r>
            <a:endParaRPr lang="cs-CZ" dirty="0"/>
          </a:p>
        </p:txBody>
      </p:sp>
      <p:sp>
        <p:nvSpPr>
          <p:cNvPr id="2" name="Ovál 1"/>
          <p:cNvSpPr/>
          <p:nvPr/>
        </p:nvSpPr>
        <p:spPr>
          <a:xfrm>
            <a:off x="338321" y="1275855"/>
            <a:ext cx="1931115" cy="3917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oxid uhličitý</a:t>
            </a:r>
          </a:p>
        </p:txBody>
      </p:sp>
      <p:sp>
        <p:nvSpPr>
          <p:cNvPr id="32" name="Ovál 31"/>
          <p:cNvSpPr/>
          <p:nvPr/>
        </p:nvSpPr>
        <p:spPr>
          <a:xfrm>
            <a:off x="338321" y="399086"/>
            <a:ext cx="1931114" cy="35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nedýchají</a:t>
            </a:r>
          </a:p>
        </p:txBody>
      </p:sp>
      <p:pic>
        <p:nvPicPr>
          <p:cNvPr id="39" name="Obrázek 38" descr="Image result for svč atlas a bios přerov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039" y="108769"/>
            <a:ext cx="122491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78" y="7751"/>
            <a:ext cx="3326687" cy="1752342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077" y="-6833"/>
            <a:ext cx="3327062" cy="1757248"/>
          </a:xfrm>
          <a:prstGeom prst="rect">
            <a:avLst/>
          </a:prstGeom>
        </p:spPr>
      </p:pic>
      <p:pic>
        <p:nvPicPr>
          <p:cNvPr id="41" name="Obrázek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2931" y="-1780"/>
            <a:ext cx="3319950" cy="1758425"/>
          </a:xfrm>
          <a:prstGeom prst="rect">
            <a:avLst/>
          </a:prstGeom>
        </p:spPr>
      </p:pic>
      <p:pic>
        <p:nvPicPr>
          <p:cNvPr id="54" name="Obrázek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785" y="1739586"/>
            <a:ext cx="3319573" cy="1720938"/>
          </a:xfrm>
          <a:prstGeom prst="rect">
            <a:avLst/>
          </a:prstGeom>
        </p:spPr>
      </p:pic>
      <p:pic>
        <p:nvPicPr>
          <p:cNvPr id="57" name="Obrázek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6155" y="1751075"/>
            <a:ext cx="3326300" cy="1714758"/>
          </a:xfrm>
          <a:prstGeom prst="rect">
            <a:avLst/>
          </a:prstGeom>
        </p:spPr>
      </p:pic>
      <p:pic>
        <p:nvPicPr>
          <p:cNvPr id="58" name="Obrázek 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2740" y="1755468"/>
            <a:ext cx="3320337" cy="1690543"/>
          </a:xfrm>
          <a:prstGeom prst="rect">
            <a:avLst/>
          </a:prstGeom>
        </p:spPr>
      </p:pic>
      <p:pic>
        <p:nvPicPr>
          <p:cNvPr id="61" name="Obrázek 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566" y="3464354"/>
            <a:ext cx="3433314" cy="1729450"/>
          </a:xfrm>
          <a:prstGeom prst="rect">
            <a:avLst/>
          </a:prstGeom>
        </p:spPr>
      </p:pic>
      <p:pic>
        <p:nvPicPr>
          <p:cNvPr id="62" name="Obrázek 6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36896" y="3448838"/>
            <a:ext cx="3351290" cy="1712284"/>
          </a:xfrm>
          <a:prstGeom prst="rect">
            <a:avLst/>
          </a:prstGeom>
        </p:spPr>
      </p:pic>
      <p:pic>
        <p:nvPicPr>
          <p:cNvPr id="63" name="Obrázek 6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76732" y="3446011"/>
            <a:ext cx="3327824" cy="1729450"/>
          </a:xfrm>
          <a:prstGeom prst="rect">
            <a:avLst/>
          </a:prstGeom>
        </p:spPr>
      </p:pic>
      <p:pic>
        <p:nvPicPr>
          <p:cNvPr id="64" name="Obrázek 6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2223" y="5161756"/>
            <a:ext cx="3352078" cy="1721649"/>
          </a:xfrm>
          <a:prstGeom prst="rect">
            <a:avLst/>
          </a:prstGeom>
        </p:spPr>
      </p:pic>
      <p:pic>
        <p:nvPicPr>
          <p:cNvPr id="65" name="Obrázek 6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6155" y="5159206"/>
            <a:ext cx="3332264" cy="1701187"/>
          </a:xfrm>
          <a:prstGeom prst="rect">
            <a:avLst/>
          </a:prstGeom>
        </p:spPr>
      </p:pic>
      <p:pic>
        <p:nvPicPr>
          <p:cNvPr id="66" name="Obrázek 6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15208" y="5161312"/>
            <a:ext cx="3325539" cy="1706601"/>
          </a:xfrm>
          <a:prstGeom prst="rect">
            <a:avLst/>
          </a:prstGeom>
        </p:spPr>
      </p:pic>
      <p:sp>
        <p:nvSpPr>
          <p:cNvPr id="31" name="Ovál 30">
            <a:hlinkClick r:id="" action="ppaction://hlinkshowjump?jump=endshow"/>
          </p:cNvPr>
          <p:cNvSpPr/>
          <p:nvPr/>
        </p:nvSpPr>
        <p:spPr>
          <a:xfrm>
            <a:off x="9997440" y="5773783"/>
            <a:ext cx="2051514" cy="91995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KONEC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88039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487681" y="849086"/>
            <a:ext cx="11207932" cy="53035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600" dirty="0" smtClean="0"/>
              <a:t>CHYBA !</a:t>
            </a:r>
            <a:endParaRPr lang="cs-CZ" sz="16600" dirty="0"/>
          </a:p>
        </p:txBody>
      </p:sp>
      <p:sp>
        <p:nvSpPr>
          <p:cNvPr id="5" name="Ovál 4">
            <a:hlinkClick r:id="rId2" action="ppaction://hlinksldjump"/>
          </p:cNvPr>
          <p:cNvSpPr/>
          <p:nvPr/>
        </p:nvSpPr>
        <p:spPr>
          <a:xfrm>
            <a:off x="9161418" y="5503817"/>
            <a:ext cx="2795452" cy="11843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/>
              <a:t>ZPĚT</a:t>
            </a:r>
            <a:endParaRPr lang="cs-CZ" sz="4800" dirty="0"/>
          </a:p>
        </p:txBody>
      </p:sp>
      <p:pic>
        <p:nvPicPr>
          <p:cNvPr id="6" name="Obrázek 5" descr="Image result for svč atlas a bios přerov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578" y="96370"/>
            <a:ext cx="1224915" cy="83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7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151</Words>
  <Application>Microsoft Office PowerPoint</Application>
  <PresentationFormat>Širokoúhlá obrazovka</PresentationFormat>
  <Paragraphs>52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Matoušek</dc:creator>
  <cp:lastModifiedBy>Jiří Matoušek</cp:lastModifiedBy>
  <cp:revision>24</cp:revision>
  <dcterms:created xsi:type="dcterms:W3CDTF">2020-09-17T09:12:20Z</dcterms:created>
  <dcterms:modified xsi:type="dcterms:W3CDTF">2020-10-19T12:56:20Z</dcterms:modified>
</cp:coreProperties>
</file>