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9" r:id="rId2"/>
    <p:sldId id="256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57" d="100"/>
          <a:sy n="57" d="100"/>
        </p:scale>
        <p:origin x="6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/>
            </a:gs>
            <a:gs pos="30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/>
            </a:gs>
            <a:gs pos="41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45121" y="2297522"/>
            <a:ext cx="8911687" cy="1280890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tx1">
                    <a:alpha val="58000"/>
                  </a:schemeClr>
                </a:solidFill>
              </a:rPr>
              <a:t>V </a:t>
            </a:r>
            <a:r>
              <a:rPr lang="cs-CZ" dirty="0" smtClean="0">
                <a:solidFill>
                  <a:schemeClr val="tx1">
                    <a:alpha val="58000"/>
                  </a:schemeClr>
                </a:solidFill>
              </a:rPr>
              <a:t>kterých typech </a:t>
            </a:r>
            <a:r>
              <a:rPr lang="cs-CZ" dirty="0">
                <a:solidFill>
                  <a:schemeClr val="tx1">
                    <a:alpha val="58000"/>
                  </a:schemeClr>
                </a:solidFill>
              </a:rPr>
              <a:t>lesa můžeme najít následující přírodniny?</a:t>
            </a:r>
          </a:p>
        </p:txBody>
      </p:sp>
    </p:spTree>
    <p:extLst>
      <p:ext uri="{BB962C8B-B14F-4D97-AF65-F5344CB8AC3E}">
        <p14:creationId xmlns:p14="http://schemas.microsoft.com/office/powerpoint/2010/main" val="182081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r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39782" y="2278738"/>
            <a:ext cx="8911687" cy="1280890"/>
          </a:xfrm>
        </p:spPr>
        <p:txBody>
          <a:bodyPr/>
          <a:lstStyle/>
          <a:p>
            <a:pPr algn="ctr"/>
            <a:r>
              <a:rPr lang="cs-CZ" dirty="0" smtClean="0"/>
              <a:t>Obrázky 4, 5, 6  byly pořízeny </a:t>
            </a:r>
            <a:br>
              <a:rPr lang="cs-CZ" dirty="0" smtClean="0"/>
            </a:br>
            <a:r>
              <a:rPr lang="cs-CZ" dirty="0" smtClean="0"/>
              <a:t>v listnatém, lužním  lese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4802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36583" y="2148110"/>
            <a:ext cx="8911687" cy="1280890"/>
          </a:xfrm>
        </p:spPr>
        <p:txBody>
          <a:bodyPr/>
          <a:lstStyle/>
          <a:p>
            <a:pPr algn="ctr"/>
            <a:r>
              <a:rPr lang="cs-CZ" dirty="0" smtClean="0"/>
              <a:t>Určitě jsi odpověděl/-a správně. Blahopřejeme!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8299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3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solidFill>
                  <a:schemeClr val="tx2">
                    <a:lumMod val="50000"/>
                    <a:alpha val="58000"/>
                  </a:schemeClr>
                </a:solidFill>
              </a:rPr>
              <a:t/>
            </a:r>
            <a:br>
              <a:rPr lang="cs-CZ" dirty="0" smtClean="0">
                <a:solidFill>
                  <a:schemeClr val="tx2">
                    <a:lumMod val="50000"/>
                    <a:alpha val="58000"/>
                  </a:schemeClr>
                </a:solidFill>
              </a:rPr>
            </a:br>
            <a:endParaRPr lang="cs-CZ" dirty="0">
              <a:solidFill>
                <a:schemeClr val="tx2">
                  <a:lumMod val="50000"/>
                  <a:alpha val="58000"/>
                </a:schemeClr>
              </a:solidFill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>
          <a:xfrm>
            <a:off x="3168423" y="858765"/>
            <a:ext cx="415245" cy="563635"/>
          </a:xfrm>
        </p:spPr>
        <p:txBody>
          <a:bodyPr>
            <a:noAutofit/>
          </a:bodyPr>
          <a:lstStyle/>
          <a:p>
            <a:pPr algn="ctr"/>
            <a:r>
              <a:rPr lang="cs-CZ" sz="3200" b="1" dirty="0" smtClean="0">
                <a:solidFill>
                  <a:schemeClr val="tx1"/>
                </a:solidFill>
              </a:rPr>
              <a:t>1</a:t>
            </a:r>
            <a:endParaRPr lang="cs-CZ" sz="3200" b="1" dirty="0">
              <a:solidFill>
                <a:schemeClr val="tx1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878" y="1016000"/>
            <a:ext cx="3618000" cy="4824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99271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477" y="1710338"/>
            <a:ext cx="5037666" cy="37782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Zástupný symbol pro text 3"/>
          <p:cNvSpPr txBox="1">
            <a:spLocks/>
          </p:cNvSpPr>
          <p:nvPr/>
        </p:nvSpPr>
        <p:spPr>
          <a:xfrm>
            <a:off x="3168423" y="858765"/>
            <a:ext cx="642054" cy="5636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3200" b="1" dirty="0" smtClean="0">
                <a:solidFill>
                  <a:schemeClr val="tx1"/>
                </a:solidFill>
              </a:rPr>
              <a:t>2</a:t>
            </a:r>
            <a:endParaRPr lang="cs-CZ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33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525" y="1248228"/>
            <a:ext cx="3132000" cy="41760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Zástupný symbol pro text 3"/>
          <p:cNvSpPr txBox="1">
            <a:spLocks/>
          </p:cNvSpPr>
          <p:nvPr/>
        </p:nvSpPr>
        <p:spPr>
          <a:xfrm>
            <a:off x="3168423" y="858765"/>
            <a:ext cx="642054" cy="5636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3200" b="1" dirty="0" smtClean="0">
                <a:solidFill>
                  <a:schemeClr val="tx1"/>
                </a:solidFill>
              </a:rPr>
              <a:t>3</a:t>
            </a:r>
            <a:endParaRPr lang="cs-CZ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42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336" y="1625600"/>
            <a:ext cx="5037666" cy="37782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Zástupný symbol pro text 3"/>
          <p:cNvSpPr txBox="1">
            <a:spLocks/>
          </p:cNvSpPr>
          <p:nvPr/>
        </p:nvSpPr>
        <p:spPr>
          <a:xfrm>
            <a:off x="2631394" y="1343782"/>
            <a:ext cx="642054" cy="5636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3200" b="1" dirty="0" smtClean="0">
                <a:solidFill>
                  <a:schemeClr val="tx1"/>
                </a:solidFill>
              </a:rPr>
              <a:t>4</a:t>
            </a:r>
            <a:endParaRPr lang="cs-CZ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28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280" y="1509486"/>
            <a:ext cx="5037666" cy="37782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Zástupný symbol pro text 3"/>
          <p:cNvSpPr txBox="1">
            <a:spLocks/>
          </p:cNvSpPr>
          <p:nvPr/>
        </p:nvSpPr>
        <p:spPr>
          <a:xfrm>
            <a:off x="2732994" y="1227668"/>
            <a:ext cx="642054" cy="5636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3200" b="1" dirty="0">
                <a:solidFill>
                  <a:schemeClr val="tx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14342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908" y="1538514"/>
            <a:ext cx="5037666" cy="37782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Zástupný symbol pro text 3"/>
          <p:cNvSpPr txBox="1">
            <a:spLocks/>
          </p:cNvSpPr>
          <p:nvPr/>
        </p:nvSpPr>
        <p:spPr>
          <a:xfrm>
            <a:off x="2413680" y="1256696"/>
            <a:ext cx="642054" cy="5636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3200" b="1" dirty="0" smtClean="0">
                <a:solidFill>
                  <a:schemeClr val="tx1"/>
                </a:solidFill>
              </a:rPr>
              <a:t>6</a:t>
            </a:r>
            <a:endParaRPr lang="cs-CZ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72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80125" y="1959425"/>
            <a:ext cx="8911687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Zkus se zamyslet a odpovědět. </a:t>
            </a:r>
            <a:br>
              <a:rPr lang="cs-CZ" dirty="0" smtClean="0">
                <a:solidFill>
                  <a:schemeClr val="tx1"/>
                </a:solidFill>
              </a:rPr>
            </a:br>
            <a:r>
              <a:rPr lang="cs-CZ" dirty="0" smtClean="0">
                <a:solidFill>
                  <a:schemeClr val="tx1"/>
                </a:solidFill>
              </a:rPr>
              <a:t>Správné řešení nalezneš na další straně. 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00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text 6"/>
          <p:cNvSpPr>
            <a:spLocks noGrp="1"/>
          </p:cNvSpPr>
          <p:nvPr>
            <p:ph type="body" idx="1"/>
          </p:nvPr>
        </p:nvSpPr>
        <p:spPr>
          <a:xfrm>
            <a:off x="2052184" y="2365589"/>
            <a:ext cx="8915399" cy="1555864"/>
          </a:xfrm>
        </p:spPr>
        <p:txBody>
          <a:bodyPr/>
          <a:lstStyle/>
          <a:p>
            <a:pPr algn="ctr"/>
            <a:r>
              <a:rPr lang="cs-CZ" sz="3600" dirty="0">
                <a:solidFill>
                  <a:schemeClr val="tx1"/>
                </a:solidFill>
              </a:rPr>
              <a:t>Obrázky </a:t>
            </a:r>
            <a:r>
              <a:rPr lang="cs-CZ" sz="3600" dirty="0" smtClean="0">
                <a:solidFill>
                  <a:schemeClr val="tx1"/>
                </a:solidFill>
              </a:rPr>
              <a:t>1, 2, 3  </a:t>
            </a:r>
            <a:r>
              <a:rPr lang="cs-CZ" sz="3600" dirty="0">
                <a:solidFill>
                  <a:schemeClr val="tx1"/>
                </a:solidFill>
              </a:rPr>
              <a:t>byly pořízeny </a:t>
            </a:r>
            <a:br>
              <a:rPr lang="cs-CZ" sz="3600" dirty="0">
                <a:solidFill>
                  <a:schemeClr val="tx1"/>
                </a:solidFill>
              </a:rPr>
            </a:br>
            <a:r>
              <a:rPr lang="cs-CZ" sz="3600" dirty="0">
                <a:solidFill>
                  <a:schemeClr val="tx1"/>
                </a:solidFill>
              </a:rPr>
              <a:t>v </a:t>
            </a:r>
            <a:r>
              <a:rPr lang="cs-CZ" sz="3600" dirty="0" smtClean="0">
                <a:solidFill>
                  <a:schemeClr val="tx1"/>
                </a:solidFill>
              </a:rPr>
              <a:t>jehličnatém lese</a:t>
            </a:r>
            <a:endParaRPr lang="cs-CZ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65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theme/theme1.xml><?xml version="1.0" encoding="utf-8"?>
<a:theme xmlns:a="http://schemas.openxmlformats.org/drawingml/2006/main" name="Stébla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131</TotalTime>
  <Words>46</Words>
  <Application>Microsoft Office PowerPoint</Application>
  <PresentationFormat>Širokoúhlá obrazovka</PresentationFormat>
  <Paragraphs>12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5" baseType="lpstr">
      <vt:lpstr>Arial</vt:lpstr>
      <vt:lpstr>Century Gothic</vt:lpstr>
      <vt:lpstr>Wingdings 3</vt:lpstr>
      <vt:lpstr>Stébla</vt:lpstr>
      <vt:lpstr>V kterých typech lesa můžeme najít následující přírodniny?</vt:lpstr>
      <vt:lpstr>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Zkus se zamyslet a odpovědět.  Správné řešení nalezneš na další straně. </vt:lpstr>
      <vt:lpstr>Prezentace aplikace PowerPoint</vt:lpstr>
      <vt:lpstr>Obrázky 4, 5, 6  byly pořízeny  v listnatém, lužním  lese</vt:lpstr>
      <vt:lpstr>Určitě jsi odpověděl/-a správně. Blahopřejeme!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 kterém typu lesa můžeme najít následující přírodniny?</dc:title>
  <dc:creator>Dagmar Mlčáková</dc:creator>
  <cp:lastModifiedBy>Dagmar Mlčáková</cp:lastModifiedBy>
  <cp:revision>27</cp:revision>
  <dcterms:created xsi:type="dcterms:W3CDTF">2020-04-01T12:40:29Z</dcterms:created>
  <dcterms:modified xsi:type="dcterms:W3CDTF">2020-04-02T10:16:07Z</dcterms:modified>
</cp:coreProperties>
</file>