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712" autoAdjust="0"/>
  </p:normalViewPr>
  <p:slideViewPr>
    <p:cSldViewPr snapToGrid="0">
      <p:cViewPr varScale="1">
        <p:scale>
          <a:sx n="81" d="100"/>
          <a:sy n="81" d="100"/>
        </p:scale>
        <p:origin x="25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7025-94C8-4F77-BE85-4C083A4CCBCD}" type="datetimeFigureOut">
              <a:rPr lang="cs-CZ" smtClean="0"/>
              <a:t>9. 4. 2020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FC52-AB28-46A8-8ED0-D0E0D12C90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33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7025-94C8-4F77-BE85-4C083A4CCBCD}" type="datetimeFigureOut">
              <a:rPr lang="cs-CZ" smtClean="0"/>
              <a:t>9. 4. 2020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FC52-AB28-46A8-8ED0-D0E0D12C90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57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7025-94C8-4F77-BE85-4C083A4CCBCD}" type="datetimeFigureOut">
              <a:rPr lang="cs-CZ" smtClean="0"/>
              <a:t>9. 4. 2020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FC52-AB28-46A8-8ED0-D0E0D12C90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407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7025-94C8-4F77-BE85-4C083A4CCBCD}" type="datetimeFigureOut">
              <a:rPr lang="cs-CZ" smtClean="0"/>
              <a:t>9. 4. 2020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FC52-AB28-46A8-8ED0-D0E0D12C90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78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7025-94C8-4F77-BE85-4C083A4CCBCD}" type="datetimeFigureOut">
              <a:rPr lang="cs-CZ" smtClean="0"/>
              <a:t>9. 4. 2020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FC52-AB28-46A8-8ED0-D0E0D12C90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73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7025-94C8-4F77-BE85-4C083A4CCBCD}" type="datetimeFigureOut">
              <a:rPr lang="cs-CZ" smtClean="0"/>
              <a:t>9. 4. 2020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FC52-AB28-46A8-8ED0-D0E0D12C90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12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7025-94C8-4F77-BE85-4C083A4CCBCD}" type="datetimeFigureOut">
              <a:rPr lang="cs-CZ" smtClean="0"/>
              <a:t>9. 4. 2020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FC52-AB28-46A8-8ED0-D0E0D12C90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03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7025-94C8-4F77-BE85-4C083A4CCBCD}" type="datetimeFigureOut">
              <a:rPr lang="cs-CZ" smtClean="0"/>
              <a:t>9. 4. 2020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FC52-AB28-46A8-8ED0-D0E0D12C90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6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7025-94C8-4F77-BE85-4C083A4CCBCD}" type="datetimeFigureOut">
              <a:rPr lang="cs-CZ" smtClean="0"/>
              <a:t>9. 4. 2020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FC52-AB28-46A8-8ED0-D0E0D12C90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53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7025-94C8-4F77-BE85-4C083A4CCBCD}" type="datetimeFigureOut">
              <a:rPr lang="cs-CZ" smtClean="0"/>
              <a:t>9. 4. 2020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FC52-AB28-46A8-8ED0-D0E0D12C90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33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7025-94C8-4F77-BE85-4C083A4CCBCD}" type="datetimeFigureOut">
              <a:rPr lang="cs-CZ" smtClean="0"/>
              <a:t>9. 4. 2020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FC52-AB28-46A8-8ED0-D0E0D12C90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50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/>
            </a:gs>
            <a:gs pos="0">
              <a:schemeClr val="accent1">
                <a:lumMod val="5000"/>
                <a:lumOff val="95000"/>
              </a:schemeClr>
            </a:gs>
            <a:gs pos="45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B7025-94C8-4F77-BE85-4C083A4CCBCD}" type="datetimeFigureOut">
              <a:rPr lang="cs-CZ" smtClean="0"/>
              <a:t>9. 4. 2020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1FC52-AB28-46A8-8ED0-D0E0D12C9028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16" y="-646036"/>
            <a:ext cx="3347884" cy="33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1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59626" y="1110487"/>
            <a:ext cx="9144000" cy="2452110"/>
          </a:xfrm>
        </p:spPr>
        <p:txBody>
          <a:bodyPr>
            <a:normAutofit/>
          </a:bodyPr>
          <a:lstStyle/>
          <a:p>
            <a:pPr algn="l"/>
            <a:r>
              <a:rPr lang="cs-CZ" sz="8000" b="1" dirty="0" smtClean="0">
                <a:solidFill>
                  <a:srgbClr val="92D050"/>
                </a:solidFill>
                <a:latin typeface="+mn-lt"/>
              </a:rPr>
              <a:t>VELIKONOČNÍ</a:t>
            </a:r>
            <a:br>
              <a:rPr lang="cs-CZ" sz="8000" b="1" dirty="0" smtClean="0">
                <a:solidFill>
                  <a:srgbClr val="92D050"/>
                </a:solidFill>
                <a:latin typeface="+mn-lt"/>
              </a:rPr>
            </a:br>
            <a:r>
              <a:rPr lang="cs-CZ" sz="8000" b="1" dirty="0" smtClean="0">
                <a:solidFill>
                  <a:srgbClr val="92D050"/>
                </a:solidFill>
                <a:latin typeface="+mn-lt"/>
              </a:rPr>
              <a:t>KUŘÁTKO</a:t>
            </a:r>
            <a:endParaRPr lang="cs-CZ" sz="8000" b="1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7" r="7122"/>
          <a:stretch/>
        </p:blipFill>
        <p:spPr>
          <a:xfrm rot="5400000">
            <a:off x="5740580" y="2149814"/>
            <a:ext cx="3770972" cy="3748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délník 4"/>
          <p:cNvSpPr/>
          <p:nvPr/>
        </p:nvSpPr>
        <p:spPr>
          <a:xfrm>
            <a:off x="7626066" y="5817414"/>
            <a:ext cx="41383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Zpracovala Silvie Šrubařová</a:t>
            </a:r>
            <a:endParaRPr lang="cs-CZ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84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05642"/>
            <a:ext cx="10515600" cy="5571321"/>
          </a:xfrm>
        </p:spPr>
        <p:txBody>
          <a:bodyPr/>
          <a:lstStyle/>
          <a:p>
            <a:pPr marL="0" indent="0">
              <a:buNone/>
            </a:pPr>
            <a:r>
              <a:rPr lang="cs-CZ" sz="4400" u="sng" dirty="0" smtClean="0">
                <a:solidFill>
                  <a:srgbClr val="92D050"/>
                </a:solidFill>
              </a:rPr>
              <a:t>PŘIPRAVÍME SI:</a:t>
            </a:r>
          </a:p>
          <a:p>
            <a:pPr>
              <a:buFontTx/>
              <a:buChar char="-"/>
            </a:pPr>
            <a:r>
              <a:rPr lang="cs-CZ" sz="4400" dirty="0" smtClean="0"/>
              <a:t>dvě látky 10x10 cm.</a:t>
            </a:r>
          </a:p>
          <a:p>
            <a:pPr>
              <a:buFontTx/>
              <a:buChar char="-"/>
            </a:pPr>
            <a:r>
              <a:rPr lang="cs-CZ" sz="4400" dirty="0" smtClean="0"/>
              <a:t>nit, jehlu, vatu, dva knoflíky, kousek plsti</a:t>
            </a:r>
          </a:p>
          <a:p>
            <a:pPr>
              <a:buFontTx/>
              <a:buChar char="-"/>
            </a:pPr>
            <a:endParaRPr lang="cs-CZ" sz="4400" dirty="0"/>
          </a:p>
          <a:p>
            <a:pPr marL="0" indent="0">
              <a:buNone/>
            </a:pPr>
            <a:r>
              <a:rPr lang="cs-CZ" sz="4400" dirty="0" smtClean="0"/>
              <a:t>- celé kuřátko jde šít ručně nebo pro zrychlení na šicím stroji 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5272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15636"/>
            <a:ext cx="10515600" cy="576132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1.	Ustřihnout hřebínek a zobáček</a:t>
            </a:r>
          </a:p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AutoNum type="arabicPeriod"/>
            </a:pPr>
            <a:endParaRPr lang="cs-CZ" dirty="0"/>
          </a:p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AutoNum type="arabicPeriod"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2.	Vložit díly mezi dvě látky, sešít podle čar ručně nebo na stroji</a:t>
            </a:r>
          </a:p>
          <a:p>
            <a:pPr marL="0" indent="0">
              <a:buNone/>
            </a:pPr>
            <a:r>
              <a:rPr lang="cs-CZ" dirty="0" smtClean="0"/>
              <a:t>	(pozor malé označené místečko nesešíváme a jednu stranu také	prozatím nesešíváme)    </a:t>
            </a:r>
          </a:p>
          <a:p>
            <a:pPr marL="514350" indent="-514350">
              <a:buAutoNum type="arabicPeriod"/>
            </a:pPr>
            <a:endParaRPr lang="cs-CZ" dirty="0"/>
          </a:p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AutoNum type="arabicPeriod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18" y="997526"/>
            <a:ext cx="2054430" cy="15408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4032072" y="4642585"/>
            <a:ext cx="1687236" cy="13815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675368" y="4489728"/>
            <a:ext cx="2169719" cy="168723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18" y="4489726"/>
            <a:ext cx="2248395" cy="168629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3100" y="4700631"/>
            <a:ext cx="1687236" cy="126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5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81891"/>
            <a:ext cx="10515600" cy="559507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3. 	Složit nesešité strany na sebe a sešít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4.  	Otočit kuřátko, vycpat vatou (dutým vláknem, kousky látek)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03" y="1077059"/>
            <a:ext cx="2510847" cy="188313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370" y="1077059"/>
            <a:ext cx="2500085" cy="18750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04" y="3627011"/>
            <a:ext cx="2510846" cy="188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29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70016"/>
            <a:ext cx="10515600" cy="560694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5.	Zašít díru na bříšku kuřátka</a:t>
            </a:r>
          </a:p>
          <a:p>
            <a:pPr marL="514350" indent="-514350">
              <a:buAutoNum type="arabicPeriod" startAt="5"/>
            </a:pPr>
            <a:endParaRPr lang="cs-CZ" dirty="0"/>
          </a:p>
          <a:p>
            <a:pPr marL="514350" indent="-514350">
              <a:buAutoNum type="arabicPeriod" startAt="5"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6.	Přilepit nebo namalovat oči</a:t>
            </a:r>
          </a:p>
          <a:p>
            <a:pPr marL="0" indent="0">
              <a:buNone/>
            </a:pPr>
            <a:r>
              <a:rPr lang="cs-CZ" dirty="0" smtClean="0"/>
              <a:t>7.	HOTOVO </a:t>
            </a:r>
            <a:r>
              <a:rPr lang="cs-CZ" dirty="0" smtClean="0">
                <a:sym typeface="Wingdings" panose="05000000000000000000" pitchFamily="2" charset="2"/>
              </a:rPr>
              <a:t> </a:t>
            </a:r>
            <a:r>
              <a:rPr lang="cs-CZ" dirty="0" smtClean="0"/>
              <a:t>   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354" y="1055379"/>
            <a:ext cx="2281259" cy="17109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3136" y="3448588"/>
            <a:ext cx="2647868" cy="198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685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41</Words>
  <Application>Microsoft Office PowerPoint</Application>
  <PresentationFormat>Širokoúhlá obrazovka</PresentationFormat>
  <Paragraphs>28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Motiv Office</vt:lpstr>
      <vt:lpstr>VELIKONOČNÍ KUŘÁTKO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VELIKONOČNÍ KUŘÁTKO</dc:title>
  <dc:creator>Silva</dc:creator>
  <cp:lastModifiedBy>Silva</cp:lastModifiedBy>
  <cp:revision>6</cp:revision>
  <dcterms:created xsi:type="dcterms:W3CDTF">2020-04-09T12:01:43Z</dcterms:created>
  <dcterms:modified xsi:type="dcterms:W3CDTF">2020-04-09T12:40:11Z</dcterms:modified>
</cp:coreProperties>
</file>