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6" autoAdjust="0"/>
  </p:normalViewPr>
  <p:slideViewPr>
    <p:cSldViewPr>
      <p:cViewPr varScale="1">
        <p:scale>
          <a:sx n="89" d="100"/>
          <a:sy n="89" d="100"/>
        </p:scale>
        <p:origin x="13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B2BFDC70-6AAD-49CB-B4F0-A7D271D267EA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6D11EF1E-A4E7-4C1C-9074-DD6B2DBF4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10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42F88466-F776-4664-B314-CC8FE058DE3B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29165C5D-0DD7-4929-B323-1B2CC0970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8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65C5D-0DD7-4929-B323-1B2CC09702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23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65C5D-0DD7-4929-B323-1B2CC09702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3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65C5D-0DD7-4929-B323-1B2CC09702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65C5D-0DD7-4929-B323-1B2CC09702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45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65C5D-0DD7-4929-B323-1B2CC09702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3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65C5D-0DD7-4929-B323-1B2CC09702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2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65C5D-0DD7-4929-B323-1B2CC09702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71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65C5D-0DD7-4929-B323-1B2CC097029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8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65C5D-0DD7-4929-B323-1B2CC097029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25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65C5D-0DD7-4929-B323-1B2CC09702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6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65C5D-0DD7-4929-B323-1B2CC09702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1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/>
          <a:lstStyle>
            <a:lvl1pPr marL="0" algn="r">
              <a:defRPr sz="5000"/>
            </a:lvl1pPr>
            <a:extLst/>
          </a:lstStyle>
          <a:p>
            <a:r>
              <a:rPr lang="cs-CZ" noProof="1" smtClean="0"/>
              <a:t>Kliknutím lze upravit styl.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82366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noProof="1" smtClean="0"/>
              <a:t>Kliknutím lze upravit styl předlohy.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C4D5-FF39-4DD1-9B66-D3AFAF540384}" type="datetime1">
              <a:rPr lang="en-US" smtClean="0"/>
              <a:pPr/>
              <a:t>1/13/2021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C455C284-B64A-41C5-BF51-0401EE58565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C4D5-FF39-4DD1-9B66-D3AFAF540384}" type="datetime1">
              <a:rPr lang="en-US" smtClean="0"/>
              <a:pPr/>
              <a:t>1/13/2021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C455C284-B64A-41C5-BF51-0401EE58565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C4D5-FF39-4DD1-9B66-D3AFAF540384}" type="datetime1">
              <a:rPr lang="en-US" smtClean="0"/>
              <a:pPr/>
              <a:t>1/13/2021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C455C284-B64A-41C5-BF51-0401EE58565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C4D5-FF39-4DD1-9B66-D3AFAF540384}" type="datetime1">
              <a:rPr lang="en-US" smtClean="0"/>
              <a:pPr/>
              <a:t>1/13/2021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C455C284-B64A-41C5-BF51-0401EE58565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ctr">
              <a:buNone/>
              <a:defRPr sz="4000" b="0" cap="none">
                <a:solidFill>
                  <a:schemeClr val="tx2"/>
                </a:solidFill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C4D5-FF39-4DD1-9B66-D3AFAF540384}" type="datetime1">
              <a:rPr lang="en-US" smtClean="0"/>
              <a:pPr/>
              <a:t>1/13/2021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C455C284-B64A-41C5-BF51-0401EE58565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88392" y="3248406"/>
            <a:ext cx="8001000" cy="9144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7F6DC4D5-FF39-4DD1-9B66-D3AFAF540384}" type="datetime1">
              <a:rPr lang="en-US" sz="1000" smtClean="0">
                <a:solidFill>
                  <a:schemeClr val="tx1"/>
                </a:solidFill>
              </a:rPr>
              <a:pPr/>
              <a:t>1/13/2021</a:t>
            </a:fld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C455C284-B64A-41C5-BF51-0401EE5856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7F6DC4D5-FF39-4DD1-9B66-D3AFAF540384}" type="datetime1">
              <a:rPr lang="en-US" sz="1000" smtClean="0">
                <a:solidFill>
                  <a:schemeClr val="tx1"/>
                </a:solidFill>
              </a:rPr>
              <a:pPr/>
              <a:t>1/13/2021</a:t>
            </a:fld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C455C284-B64A-41C5-BF51-0401EE5856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C4D5-FF39-4DD1-9B66-D3AFAF540384}" type="datetime1">
              <a:rPr lang="en-US" smtClean="0"/>
              <a:pPr/>
              <a:t>1/13/2021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C455C284-B64A-41C5-BF51-0401EE58565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C4D5-FF39-4DD1-9B66-D3AFAF540384}" type="datetime1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C455C284-B64A-41C5-BF51-0401EE58565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84378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C4D5-FF39-4DD1-9B66-D3AFAF540384}" type="datetime1">
              <a:rPr lang="en-US" smtClean="0"/>
              <a:pPr/>
              <a:t>1/13/2021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C455C284-B64A-41C5-BF51-0401EE58565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/>
            <a:r>
              <a:rPr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C4D5-FF39-4DD1-9B66-D3AFAF540384}" type="datetime1">
              <a:rPr lang="en-US" smtClean="0"/>
              <a:pPr/>
              <a:t>1/13/2021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C455C284-B64A-41C5-BF51-0401EE58565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ln>
            <a:noFill/>
          </a:ln>
        </p:spPr>
        <p:txBody>
          <a:bodyPr rIns="91440" anchor="b">
            <a:normAutofit/>
          </a:bodyPr>
          <a:lstStyle>
            <a:extLst/>
          </a:lstStyle>
          <a:p>
            <a:r>
              <a:rPr lang="cs-CZ" noProof="1" smtClean="0"/>
              <a:t>Kliknutím lze upravit styl.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cs-CZ" noProof="1" smtClean="0"/>
              <a:t>Kliknutím lze upravit styly předlohy textu.</a:t>
            </a:r>
          </a:p>
          <a:p>
            <a:pPr lvl="1"/>
            <a:r>
              <a:rPr lang="cs-CZ" noProof="1" smtClean="0"/>
              <a:t>Druhá úroveň</a:t>
            </a:r>
          </a:p>
          <a:p>
            <a:pPr lvl="2"/>
            <a:r>
              <a:rPr lang="cs-CZ" noProof="1" smtClean="0"/>
              <a:t>Třetí úroveň</a:t>
            </a:r>
          </a:p>
          <a:p>
            <a:pPr lvl="3"/>
            <a:r>
              <a:rPr lang="cs-CZ" noProof="1" smtClean="0"/>
              <a:t>Čtvrtá úroveň</a:t>
            </a:r>
          </a:p>
          <a:p>
            <a:pPr lvl="4"/>
            <a:r>
              <a:rPr lang="cs-CZ" noProof="1" smtClean="0"/>
              <a:t>Pátá úroveň</a:t>
            </a:r>
            <a:endParaRPr lang="en-US" dirty="0"/>
          </a:p>
        </p:txBody>
      </p:sp>
      <p:sp>
        <p:nvSpPr>
          <p:cNvPr id="11" name="Shape 9"/>
          <p:cNvSpPr>
            <a:spLocks noGrp="1"/>
          </p:cNvSpPr>
          <p:nvPr>
            <p:ph type="dt" sz="half" idx="2"/>
          </p:nvPr>
        </p:nvSpPr>
        <p:spPr>
          <a:xfrm>
            <a:off x="7010400" y="6509004"/>
            <a:ext cx="1676400" cy="274320"/>
          </a:xfrm>
          <a:prstGeom prst="rect">
            <a:avLst/>
          </a:prstGeom>
        </p:spPr>
        <p:txBody>
          <a:bodyPr vert="horz" rtlCol="0" anchor="ctr" anchorCtr="0"/>
          <a:lstStyle>
            <a:lvl1pPr algn="r">
              <a:defRPr sz="1200"/>
            </a:lvl1pPr>
            <a:extLst/>
          </a:lstStyle>
          <a:p>
            <a:pPr algn="r"/>
            <a:fld id="{7F6DC4D5-FF39-4DD1-9B66-D3AFAF540384}" type="datetime1">
              <a:rPr lang="en-US" smtClean="0"/>
              <a:pPr algn="r"/>
              <a:t>1/13/2021</a:t>
            </a:fld>
            <a:endParaRPr lang="en-US"/>
          </a:p>
        </p:txBody>
      </p:sp>
      <p:sp>
        <p:nvSpPr>
          <p:cNvPr id="12" name="Shape 10"/>
          <p:cNvSpPr>
            <a:spLocks noGrp="1"/>
          </p:cNvSpPr>
          <p:nvPr>
            <p:ph type="sldNum" sz="quarter" idx="4"/>
          </p:nvPr>
        </p:nvSpPr>
        <p:spPr>
          <a:xfrm>
            <a:off x="8724900" y="6509004"/>
            <a:ext cx="378340" cy="274320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/>
            <a:fld id="{C455C284-B64A-41C5-BF51-0401EE58565B}" type="slidenum">
              <a:rPr lang="en-US" smtClean="0"/>
              <a:pPr algn="r"/>
              <a:t>‹#›</a:t>
            </a:fld>
            <a:endParaRPr lang="en-US" sz="12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5" name="Shape 11"/>
          <p:cNvSpPr>
            <a:spLocks noGrp="1"/>
          </p:cNvSpPr>
          <p:nvPr>
            <p:ph type="ftr" sz="quarter" idx="3"/>
          </p:nvPr>
        </p:nvSpPr>
        <p:spPr>
          <a:xfrm>
            <a:off x="457200" y="6509004"/>
            <a:ext cx="6496050" cy="274320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200"/>
            </a:lvl1pPr>
            <a:extLst/>
          </a:lstStyle>
          <a:p>
            <a:endParaRPr lang="en-US" sz="120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marL="54864" algn="l" rtl="0" eaLnBrk="1" latinLnBrk="0" hangingPunct="1">
        <a:spcBef>
          <a:spcPct val="0"/>
        </a:spcBef>
        <a:buNone/>
        <a:defRPr sz="4000" b="0" kern="1200">
          <a:ln>
            <a:noFill/>
          </a:ln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14350" indent="-514350" algn="l" rtl="0" eaLnBrk="1" latinLnBrk="0" hangingPunct="1">
        <a:spcBef>
          <a:spcPts val="0"/>
        </a:spcBef>
        <a:buClr>
          <a:schemeClr val="tx2"/>
        </a:buClr>
        <a:buSzPct val="70000"/>
        <a:buFont typeface="+mj-lt"/>
        <a:buAutoNum type="alphaUcPeriod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25830" indent="-514350" algn="l" rtl="0" eaLnBrk="1" latinLnBrk="0" hangingPunct="1">
        <a:spcBef>
          <a:spcPts val="400"/>
        </a:spcBef>
        <a:buClr>
          <a:schemeClr val="tx2"/>
        </a:buClr>
        <a:buSzPct val="90000"/>
        <a:buFont typeface="+mj-lt"/>
        <a:buAutoNum type="alphaUcPeriod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indent="-457200" algn="l" rtl="0" eaLnBrk="1" latinLnBrk="0" hangingPunct="1">
        <a:spcBef>
          <a:spcPts val="400"/>
        </a:spcBef>
        <a:buClr>
          <a:schemeClr val="tx2"/>
        </a:buClr>
        <a:buSzPct val="100000"/>
        <a:buFont typeface="+mj-lt"/>
        <a:buAutoNum type="alphaUcPeriod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457200" algn="l" rtl="0" eaLnBrk="1" latinLnBrk="0" hangingPunct="1">
        <a:spcBef>
          <a:spcPts val="400"/>
        </a:spcBef>
        <a:buClr>
          <a:schemeClr val="tx2"/>
        </a:buClr>
        <a:buSzPct val="100000"/>
        <a:buFont typeface="+mj-lt"/>
        <a:buAutoNum type="alphaU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457200" algn="l" rtl="0" eaLnBrk="1" latinLnBrk="0" hangingPunct="1">
        <a:spcBef>
          <a:spcPts val="400"/>
        </a:spcBef>
        <a:buClr>
          <a:schemeClr val="tx2"/>
        </a:buClr>
        <a:buSzPct val="100000"/>
        <a:buFont typeface="+mj-lt"/>
        <a:buAutoNum type="alphaUcPeriod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540764" indent="-342900" algn="l" rtl="0" eaLnBrk="1" latinLnBrk="0" hangingPunct="1">
        <a:spcBef>
          <a:spcPts val="400"/>
        </a:spcBef>
        <a:buClr>
          <a:schemeClr val="tx2"/>
        </a:buClr>
        <a:buFont typeface="+mj-lt"/>
        <a:buAutoNum type="alphaU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23644" indent="-342900" algn="l" rtl="0" eaLnBrk="1" latinLnBrk="0" hangingPunct="1">
        <a:spcBef>
          <a:spcPts val="400"/>
        </a:spcBef>
        <a:buClr>
          <a:schemeClr val="tx2"/>
        </a:buClr>
        <a:buFont typeface="+mj-lt"/>
        <a:buAutoNum type="alphaUcPeriod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06524" indent="-342900" algn="l" rtl="0" eaLnBrk="1" latinLnBrk="0" hangingPunct="1">
        <a:spcBef>
          <a:spcPts val="400"/>
        </a:spcBef>
        <a:buClr>
          <a:schemeClr val="tx2"/>
        </a:buClr>
        <a:buFont typeface="+mj-lt"/>
        <a:buAutoNum type="alphaUcPeriod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89404" indent="-342900" algn="l" rtl="0" eaLnBrk="1" latinLnBrk="0" hangingPunct="1">
        <a:spcBef>
          <a:spcPts val="400"/>
        </a:spcBef>
        <a:buClr>
          <a:schemeClr val="tx2"/>
        </a:buClr>
        <a:buFont typeface="+mj-lt"/>
        <a:buAutoNum type="alphaUcPeriod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5000" b="0" kern="120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ZVÍŘECÍ NEJ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870041"/>
            <a:ext cx="2483768" cy="16513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863093"/>
            <a:ext cx="2211021" cy="1658266"/>
          </a:xfrm>
          <a:prstGeom prst="rect">
            <a:avLst/>
          </a:prstGeom>
        </p:spPr>
      </p:pic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>
          <a:xfrm>
            <a:off x="7010400" y="6509004"/>
            <a:ext cx="1676400" cy="274320"/>
          </a:xfrm>
        </p:spPr>
        <p:txBody>
          <a:bodyPr/>
          <a:lstStyle/>
          <a:p>
            <a:r>
              <a:rPr lang="cs-CZ" dirty="0" smtClean="0"/>
              <a:t>13.Ledna 2021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381" y="2859419"/>
            <a:ext cx="2493884" cy="166194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5542" y="4793651"/>
            <a:ext cx="2472596" cy="165354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4793651"/>
            <a:ext cx="2467606" cy="1653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0" kern="1200" cap="none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Konec kvízu</a:t>
            </a:r>
            <a:endParaRPr lang="cs-CZ" noProof="0" dirty="0"/>
          </a:p>
        </p:txBody>
      </p:sp>
      <p:sp>
        <p:nvSpPr>
          <p:cNvPr id="8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Odpovědi</a:t>
            </a:r>
            <a:endParaRPr lang="cs-CZ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0" kern="120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Odpovědi</a:t>
            </a:r>
            <a:endParaRPr lang="cs-CZ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cs-CZ" dirty="0" smtClean="0"/>
              <a:t>D</a:t>
            </a:r>
            <a:endParaRPr lang="cs-CZ" dirty="0" smtClean="0"/>
          </a:p>
          <a:p>
            <a:pPr>
              <a:buFont typeface="+mj-lt"/>
              <a:buAutoNum type="arabicPeriod"/>
            </a:pPr>
            <a:r>
              <a:rPr lang="cs-CZ" dirty="0" smtClean="0"/>
              <a:t>D</a:t>
            </a:r>
          </a:p>
          <a:p>
            <a:pPr>
              <a:buFont typeface="+mj-lt"/>
              <a:buAutoNum type="arabicPeriod"/>
            </a:pPr>
            <a:r>
              <a:rPr lang="cs-CZ" dirty="0" smtClean="0"/>
              <a:t>B</a:t>
            </a:r>
          </a:p>
          <a:p>
            <a:pPr>
              <a:buFont typeface="+mj-lt"/>
              <a:buAutoNum type="arabicPeriod"/>
            </a:pPr>
            <a:r>
              <a:rPr lang="cs-CZ" dirty="0" smtClean="0"/>
              <a:t>A</a:t>
            </a:r>
          </a:p>
          <a:p>
            <a:pPr>
              <a:buFont typeface="+mj-lt"/>
              <a:buAutoNum type="arabicPeriod"/>
            </a:pPr>
            <a:r>
              <a:rPr lang="cs-CZ" dirty="0" smtClean="0"/>
              <a:t>B</a:t>
            </a:r>
          </a:p>
          <a:p>
            <a:pPr>
              <a:buFont typeface="+mj-lt"/>
              <a:buAutoNum type="arabicPeriod"/>
            </a:pPr>
            <a:r>
              <a:rPr lang="cs-CZ" dirty="0" smtClean="0"/>
              <a:t>D</a:t>
            </a:r>
          </a:p>
          <a:p>
            <a:pPr>
              <a:buFont typeface="+mj-lt"/>
              <a:buAutoNum type="arabicPeriod"/>
            </a:pPr>
            <a:r>
              <a:rPr lang="cs-CZ" dirty="0" smtClean="0"/>
              <a:t>C</a:t>
            </a:r>
          </a:p>
          <a:p>
            <a:pPr>
              <a:buFont typeface="+mj-lt"/>
              <a:buAutoNum type="arabicPeriod"/>
            </a:pPr>
            <a:r>
              <a:rPr lang="cs-CZ" dirty="0" smtClean="0"/>
              <a:t>Bonus - 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noProof="0" dirty="0" smtClean="0"/>
              <a:t>1. </a:t>
            </a:r>
            <a:r>
              <a:rPr lang="cs-CZ" noProof="0" dirty="0" smtClean="0"/>
              <a:t>Živočich s největšíma očima </a:t>
            </a:r>
            <a:r>
              <a:rPr lang="cs-CZ" sz="4000" b="0" kern="120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je</a:t>
            </a:r>
            <a:r>
              <a:rPr lang="cs-CZ" sz="4000" b="0" kern="120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cs-CZ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UcPeriod"/>
            </a:pPr>
            <a:r>
              <a:rPr 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Outloň jávský</a:t>
            </a:r>
            <a:endParaRPr lang="cs-CZ" noProof="0" dirty="0" smtClean="0"/>
          </a:p>
          <a:p>
            <a:pPr>
              <a:buFont typeface="+mj-lt"/>
              <a:buAutoNum type="alphaUcPeriod"/>
            </a:pPr>
            <a:r>
              <a:rPr lang="cs-CZ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Tamarín</a:t>
            </a:r>
            <a:r>
              <a:rPr 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císařský</a:t>
            </a:r>
            <a:endParaRPr lang="cs-CZ" noProof="0" dirty="0" smtClean="0"/>
          </a:p>
          <a:p>
            <a:pPr>
              <a:buFont typeface="+mj-lt"/>
              <a:buAutoNum type="alphaUcPeriod" startAt="3"/>
            </a:pPr>
            <a:r>
              <a:rPr 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Tuleň grónský</a:t>
            </a:r>
            <a:endParaRPr lang="cs-CZ" noProof="0" dirty="0" smtClean="0"/>
          </a:p>
          <a:p>
            <a:pPr>
              <a:buFont typeface="+mj-lt"/>
              <a:buAutoNum type="alphaUcPeriod" startAt="3"/>
            </a:pPr>
            <a:r>
              <a:rPr 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Chobotnice velká</a:t>
            </a:r>
            <a:endParaRPr lang="cs-CZ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noProof="0" dirty="0" smtClean="0"/>
              <a:t>2. </a:t>
            </a:r>
            <a:r>
              <a:rPr lang="cs-CZ" noProof="0" dirty="0" smtClean="0"/>
              <a:t>Nejhlučnější hmyz je</a:t>
            </a:r>
            <a:r>
              <a:rPr lang="cs-CZ" sz="4000" b="0" kern="120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noProof="0" dirty="0" smtClean="0"/>
              <a:t>Mšice broskvoňová</a:t>
            </a:r>
            <a:endParaRPr lang="cs-CZ" noProof="0" dirty="0" smtClean="0"/>
          </a:p>
          <a:p>
            <a:r>
              <a:rPr lang="cs-CZ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Toulice</a:t>
            </a:r>
            <a:r>
              <a:rPr 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kopřivová</a:t>
            </a:r>
            <a:endParaRPr lang="cs-CZ" noProof="0" dirty="0" smtClean="0"/>
          </a:p>
          <a:p>
            <a:r>
              <a:rPr 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Červec bukový</a:t>
            </a:r>
            <a:endParaRPr lang="cs-CZ" noProof="0" dirty="0" smtClean="0"/>
          </a:p>
          <a:p>
            <a:r>
              <a:rPr lang="cs-CZ" noProof="0" dirty="0" smtClean="0"/>
              <a:t>Cikáda</a:t>
            </a:r>
            <a:endParaRPr lang="cs-CZ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noProof="0" dirty="0" smtClean="0"/>
              <a:t>3. </a:t>
            </a:r>
            <a:r>
              <a:rPr lang="cs-CZ" sz="4000" b="0" kern="120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Samec, který vydrží nejdéle bez vody je: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Brouk potemník</a:t>
            </a:r>
            <a:endParaRPr lang="cs-CZ" noProof="0" dirty="0" smtClean="0"/>
          </a:p>
          <a:p>
            <a:r>
              <a:rPr 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Velbloud jednohrbý</a:t>
            </a:r>
            <a:endParaRPr lang="cs-CZ" noProof="0" dirty="0" smtClean="0"/>
          </a:p>
          <a:p>
            <a:r>
              <a:rPr 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Vodní žába</a:t>
            </a:r>
            <a:endParaRPr lang="cs-CZ" noProof="0" dirty="0" smtClean="0"/>
          </a:p>
          <a:p>
            <a:r>
              <a:rPr 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Štíři</a:t>
            </a:r>
            <a:endParaRPr lang="cs-CZ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4. </a:t>
            </a:r>
            <a:r>
              <a:rPr lang="cs-CZ" sz="4000" b="0" kern="120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Nejvyšší živočich je: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Žirafa masajská</a:t>
            </a:r>
            <a:endParaRPr lang="cs-CZ" noProof="0" dirty="0" smtClean="0"/>
          </a:p>
          <a:p>
            <a:r>
              <a:rPr 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Pštros dvouprstý</a:t>
            </a:r>
            <a:endParaRPr lang="cs-CZ" noProof="0" dirty="0" smtClean="0"/>
          </a:p>
          <a:p>
            <a:r>
              <a:rPr 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Albatros stěhovavý</a:t>
            </a:r>
            <a:endParaRPr lang="cs-CZ" noProof="0" dirty="0" smtClean="0"/>
          </a:p>
          <a:p>
            <a:r>
              <a:rPr 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Kondor andský</a:t>
            </a:r>
            <a:endParaRPr lang="cs-CZ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noProof="0" dirty="0" smtClean="0"/>
              <a:t>5. </a:t>
            </a:r>
            <a:r>
              <a:rPr lang="cs-CZ" noProof="0" dirty="0" smtClean="0"/>
              <a:t>Suchozemský savec s nejdelším jazykem je: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Žirafa masajská</a:t>
            </a:r>
            <a:endParaRPr lang="cs-CZ" noProof="0" dirty="0" smtClean="0"/>
          </a:p>
          <a:p>
            <a:r>
              <a:rPr 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Mravenečník velký</a:t>
            </a:r>
            <a:endParaRPr lang="cs-CZ" noProof="0" dirty="0" smtClean="0"/>
          </a:p>
          <a:p>
            <a:r>
              <a:rPr lang="cs-CZ" noProof="0" dirty="0" smtClean="0"/>
              <a:t>Chameleon jemenský</a:t>
            </a:r>
            <a:endParaRPr lang="cs-CZ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noProof="0" dirty="0" smtClean="0"/>
              <a:t>6. </a:t>
            </a:r>
            <a:r>
              <a:rPr lang="cs-CZ" sz="4000" b="0" kern="120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Nejdelší had je</a:t>
            </a:r>
            <a:r>
              <a:rPr lang="cs-CZ" sz="4000" b="0" kern="120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Kobra královská</a:t>
            </a:r>
            <a:endParaRPr lang="cs-CZ" noProof="0" dirty="0" smtClean="0"/>
          </a:p>
          <a:p>
            <a:r>
              <a:rPr lang="cs-CZ" noProof="0" dirty="0" smtClean="0"/>
              <a:t>Anakonda velká</a:t>
            </a:r>
            <a:endParaRPr lang="cs-CZ" noProof="0" dirty="0" smtClean="0"/>
          </a:p>
          <a:p>
            <a:r>
              <a:rPr 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Chřestýš diamantový</a:t>
            </a:r>
            <a:endParaRPr lang="cs-CZ" noProof="0" dirty="0" smtClean="0"/>
          </a:p>
          <a:p>
            <a:r>
              <a:rPr lang="cs-CZ" noProof="0" dirty="0" smtClean="0"/>
              <a:t>Krajta mřížkovaná</a:t>
            </a:r>
            <a:endParaRPr lang="cs-CZ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noProof="0" dirty="0" smtClean="0"/>
              <a:t>7. </a:t>
            </a:r>
            <a:r>
              <a:rPr lang="cs-CZ" sz="4000" b="0" kern="120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Živočich s nejdelším zobákem je</a:t>
            </a:r>
            <a:r>
              <a:rPr lang="cs-CZ" sz="4000" b="0" kern="120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Platalea</a:t>
            </a:r>
            <a:endParaRPr lang="cs-CZ" noProof="0" dirty="0" smtClean="0"/>
          </a:p>
          <a:p>
            <a:r>
              <a:rPr 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Tukan obrovský</a:t>
            </a:r>
            <a:endParaRPr lang="cs-CZ" noProof="0" dirty="0" smtClean="0"/>
          </a:p>
          <a:p>
            <a:r>
              <a:rPr 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Pelikán australský</a:t>
            </a:r>
            <a:endParaRPr lang="cs-CZ" noProof="0" dirty="0" smtClean="0"/>
          </a:p>
          <a:p>
            <a:r>
              <a:rPr lang="cs-CZ" dirty="0" err="1"/>
              <a:t>P</a:t>
            </a:r>
            <a:r>
              <a:rPr lang="cs-CZ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icozapato</a:t>
            </a:r>
            <a:endParaRPr lang="cs-CZ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noProof="0" dirty="0" smtClean="0"/>
              <a:t>8. </a:t>
            </a:r>
            <a:r>
              <a:rPr lang="cs-CZ" sz="4000" b="0" kern="120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Nejmenší pták je: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Kolibřík kubánský</a:t>
            </a:r>
            <a:endParaRPr lang="cs-CZ" noProof="0" dirty="0" smtClean="0"/>
          </a:p>
          <a:p>
            <a:r>
              <a:rPr 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Kulíšek nejmenší</a:t>
            </a:r>
            <a:endParaRPr lang="cs-CZ" noProof="0" dirty="0" smtClean="0"/>
          </a:p>
          <a:p>
            <a:r>
              <a:rPr 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Tyránek krátkoocasý</a:t>
            </a:r>
            <a:endParaRPr lang="cs-CZ" noProof="0" dirty="0" smtClean="0"/>
          </a:p>
          <a:p>
            <a:r>
              <a:rPr lang="cs-CZ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Králíček obecný</a:t>
            </a:r>
            <a:endParaRPr lang="cs-CZ" noProof="0" dirty="0" smtClean="0"/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5638800" y="5638800"/>
            <a:ext cx="3048000" cy="930275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all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Bonus</a:t>
            </a:r>
            <a:r>
              <a:rPr kumimoji="0" lang="cs-CZ" sz="1600" b="0" i="0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ová</a:t>
            </a:r>
            <a:r>
              <a:rPr kumimoji="0" lang="cs-CZ" sz="1600" b="0" i="0" u="none" strike="noStrike" kern="1200" cap="all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otázka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140000" t="120000" r="105000" b="15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CAF097-5C62-4095-97AA-BE8C1F682D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Test s možností výběru z více voleb (4 odpovědi)</Template>
  <TotalTime>0</TotalTime>
  <Words>150</Words>
  <Application>Microsoft Office PowerPoint</Application>
  <PresentationFormat>Předvádění na obrazovce (4:3)</PresentationFormat>
  <Paragraphs>64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Constantia</vt:lpstr>
      <vt:lpstr>Lití písma</vt:lpstr>
      <vt:lpstr>ZVÍŘECÍ NEJ</vt:lpstr>
      <vt:lpstr>1. Živočich s největšíma očima je:</vt:lpstr>
      <vt:lpstr>2. Nejhlučnější hmyz je:</vt:lpstr>
      <vt:lpstr>3. Samec, který vydrží nejdéle bez vody je:</vt:lpstr>
      <vt:lpstr>4. Nejvyšší živočich je:</vt:lpstr>
      <vt:lpstr>5. Suchozemský savec s nejdelším jazykem je:</vt:lpstr>
      <vt:lpstr>6. Nejdelší had je:</vt:lpstr>
      <vt:lpstr>7. Živočich s nejdelším zobákem je:</vt:lpstr>
      <vt:lpstr>8. Nejmenší pták je:</vt:lpstr>
      <vt:lpstr>Konec kvízu</vt:lpstr>
      <vt:lpstr>Odpovědi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2021-01-13T08:42:33Z</dcterms:created>
  <dcterms:modified xsi:type="dcterms:W3CDTF">2021-01-13T09:55:56Z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TC101659539990</vt:lpwstr>
  </property>
</Properties>
</file>