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58" r:id="rId6"/>
    <p:sldId id="269" r:id="rId7"/>
    <p:sldId id="270" r:id="rId8"/>
    <p:sldId id="259" r:id="rId9"/>
    <p:sldId id="273" r:id="rId10"/>
    <p:sldId id="271" r:id="rId11"/>
    <p:sldId id="260" r:id="rId12"/>
    <p:sldId id="274" r:id="rId13"/>
    <p:sldId id="272" r:id="rId14"/>
    <p:sldId id="261" r:id="rId15"/>
    <p:sldId id="275" r:id="rId16"/>
    <p:sldId id="276" r:id="rId17"/>
    <p:sldId id="262" r:id="rId18"/>
    <p:sldId id="277" r:id="rId19"/>
    <p:sldId id="278" r:id="rId20"/>
    <p:sldId id="263" r:id="rId21"/>
    <p:sldId id="279" r:id="rId22"/>
    <p:sldId id="280" r:id="rId23"/>
    <p:sldId id="264" r:id="rId24"/>
    <p:sldId id="281" r:id="rId25"/>
    <p:sldId id="282" r:id="rId26"/>
    <p:sldId id="265" r:id="rId27"/>
    <p:sldId id="283" r:id="rId28"/>
    <p:sldId id="284" r:id="rId29"/>
    <p:sldId id="266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66CC"/>
    <a:srgbClr val="FF7C80"/>
    <a:srgbClr val="FF00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34E80D-E34D-4E7B-A456-A43B1947D4EE}" v="97" dt="2020-04-01T14:19:57.181"/>
    <p1510:client id="{96917390-021E-47AB-A44A-E4F5CACD7AAE}" v="13" dt="2020-04-01T14:59:09.908"/>
    <p1510:client id="{D2134CAA-4896-4BCE-8760-B868D5B0B758}" v="31" dt="2020-04-01T14:50:46.8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7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relie rouviere" userId="b36b11550e6fdb99" providerId="Windows Live" clId="Web-{96917390-021E-47AB-A44A-E4F5CACD7AAE}"/>
    <pc:docChg chg="modSld">
      <pc:chgData name="orelie rouviere" userId="b36b11550e6fdb99" providerId="Windows Live" clId="Web-{96917390-021E-47AB-A44A-E4F5CACD7AAE}" dt="2020-04-01T14:59:09.908" v="12" actId="1076"/>
      <pc:docMkLst>
        <pc:docMk/>
      </pc:docMkLst>
      <pc:sldChg chg="addSp delSp modSp">
        <pc:chgData name="orelie rouviere" userId="b36b11550e6fdb99" providerId="Windows Live" clId="Web-{96917390-021E-47AB-A44A-E4F5CACD7AAE}" dt="2020-04-01T14:59:09.908" v="12" actId="1076"/>
        <pc:sldMkLst>
          <pc:docMk/>
          <pc:sldMk cId="1001184545" sldId="257"/>
        </pc:sldMkLst>
        <pc:spChg chg="del mod">
          <ac:chgData name="orelie rouviere" userId="b36b11550e6fdb99" providerId="Windows Live" clId="Web-{96917390-021E-47AB-A44A-E4F5CACD7AAE}" dt="2020-04-01T14:52:41.489" v="4"/>
          <ac:spMkLst>
            <pc:docMk/>
            <pc:sldMk cId="1001184545" sldId="257"/>
            <ac:spMk id="3" creationId="{34A5A97F-DE00-4A1F-A443-A77FD6D5BDDE}"/>
          </ac:spMkLst>
        </pc:spChg>
        <pc:spChg chg="add del mod">
          <ac:chgData name="orelie rouviere" userId="b36b11550e6fdb99" providerId="Windows Live" clId="Web-{96917390-021E-47AB-A44A-E4F5CACD7AAE}" dt="2020-04-01T14:57:12.154" v="9"/>
          <ac:spMkLst>
            <pc:docMk/>
            <pc:sldMk cId="1001184545" sldId="257"/>
            <ac:spMk id="16" creationId="{13C35A1D-F7F5-4C11-ABC2-ACDB5613A486}"/>
          </ac:spMkLst>
        </pc:spChg>
        <pc:spChg chg="add mod">
          <ac:chgData name="orelie rouviere" userId="b36b11550e6fdb99" providerId="Windows Live" clId="Web-{96917390-021E-47AB-A44A-E4F5CACD7AAE}" dt="2020-04-01T14:59:09.908" v="12" actId="1076"/>
          <ac:spMkLst>
            <pc:docMk/>
            <pc:sldMk cId="1001184545" sldId="257"/>
            <ac:spMk id="17" creationId="{0FF7D75D-70C1-471E-A518-5B1488130F99}"/>
          </ac:spMkLst>
        </pc:spChg>
        <pc:picChg chg="add mod">
          <ac:chgData name="orelie rouviere" userId="b36b11550e6fdb99" providerId="Windows Live" clId="Web-{96917390-021E-47AB-A44A-E4F5CACD7AAE}" dt="2020-04-01T14:56:10.293" v="6" actId="1076"/>
          <ac:picMkLst>
            <pc:docMk/>
            <pc:sldMk cId="1001184545" sldId="257"/>
            <ac:picMk id="14" creationId="{73CC389E-333A-4348-BE36-DECCC9E7C35E}"/>
          </ac:picMkLst>
        </pc:picChg>
      </pc:sldChg>
    </pc:docChg>
  </pc:docChgLst>
  <pc:docChgLst>
    <pc:chgData name="orelie rouviere" userId="b36b11550e6fdb99" providerId="Windows Live" clId="Web-{D2134CAA-4896-4BCE-8760-B868D5B0B758}"/>
    <pc:docChg chg="modSld">
      <pc:chgData name="orelie rouviere" userId="b36b11550e6fdb99" providerId="Windows Live" clId="Web-{D2134CAA-4896-4BCE-8760-B868D5B0B758}" dt="2020-04-01T14:50:46.854" v="29" actId="20577"/>
      <pc:docMkLst>
        <pc:docMk/>
      </pc:docMkLst>
      <pc:sldChg chg="addSp modSp">
        <pc:chgData name="orelie rouviere" userId="b36b11550e6fdb99" providerId="Windows Live" clId="Web-{D2134CAA-4896-4BCE-8760-B868D5B0B758}" dt="2020-04-01T14:50:44.166" v="27" actId="20577"/>
        <pc:sldMkLst>
          <pc:docMk/>
          <pc:sldMk cId="1001184545" sldId="257"/>
        </pc:sldMkLst>
        <pc:spChg chg="mod">
          <ac:chgData name="orelie rouviere" userId="b36b11550e6fdb99" providerId="Windows Live" clId="Web-{D2134CAA-4896-4BCE-8760-B868D5B0B758}" dt="2020-04-01T14:39:12.962" v="3" actId="1076"/>
          <ac:spMkLst>
            <pc:docMk/>
            <pc:sldMk cId="1001184545" sldId="257"/>
            <ac:spMk id="2" creationId="{00000000-0000-0000-0000-000000000000}"/>
          </ac:spMkLst>
        </pc:spChg>
        <pc:spChg chg="add mod">
          <ac:chgData name="orelie rouviere" userId="b36b11550e6fdb99" providerId="Windows Live" clId="Web-{D2134CAA-4896-4BCE-8760-B868D5B0B758}" dt="2020-04-01T14:50:44.166" v="27" actId="20577"/>
          <ac:spMkLst>
            <pc:docMk/>
            <pc:sldMk cId="1001184545" sldId="257"/>
            <ac:spMk id="3" creationId="{34A5A97F-DE00-4A1F-A443-A77FD6D5BDDE}"/>
          </ac:spMkLst>
        </pc:spChg>
      </pc:sldChg>
      <pc:sldChg chg="addSp modSp">
        <pc:chgData name="orelie rouviere" userId="b36b11550e6fdb99" providerId="Windows Live" clId="Web-{D2134CAA-4896-4BCE-8760-B868D5B0B758}" dt="2020-04-01T14:50:15.775" v="23" actId="20577"/>
        <pc:sldMkLst>
          <pc:docMk/>
          <pc:sldMk cId="833959097" sldId="258"/>
        </pc:sldMkLst>
        <pc:spChg chg="mod">
          <ac:chgData name="orelie rouviere" userId="b36b11550e6fdb99" providerId="Windows Live" clId="Web-{D2134CAA-4896-4BCE-8760-B868D5B0B758}" dt="2020-04-01T14:46:17.988" v="17" actId="14100"/>
          <ac:spMkLst>
            <pc:docMk/>
            <pc:sldMk cId="833959097" sldId="258"/>
            <ac:spMk id="2" creationId="{00000000-0000-0000-0000-000000000000}"/>
          </ac:spMkLst>
        </pc:spChg>
        <pc:spChg chg="add mod">
          <ac:chgData name="orelie rouviere" userId="b36b11550e6fdb99" providerId="Windows Live" clId="Web-{D2134CAA-4896-4BCE-8760-B868D5B0B758}" dt="2020-04-01T14:50:15.775" v="23" actId="20577"/>
          <ac:spMkLst>
            <pc:docMk/>
            <pc:sldMk cId="833959097" sldId="258"/>
            <ac:spMk id="3" creationId="{D543D808-60FE-4853-9BAC-63FC6BE4B06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02.04.2020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02.04.2020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02.04.2020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02.04.2020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02.04.2020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02.04.2020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02.04.2020</a:t>
            </a:fld>
            <a:endParaRPr lang="de-D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02.04.2020</a:t>
            </a:fld>
            <a:endParaRPr lang="de-D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02.04.2020</a:t>
            </a:fld>
            <a:endParaRPr lang="de-D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02.04.2020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02.04.2020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941B0-F4D5-4460-BCAD-F7E2B41A8257}" type="datetimeFigureOut">
              <a:rPr lang="de-DE" smtClean="0"/>
              <a:t>02.04.2020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6CCC6-2BE5-4E42-96A4-D1E8E81A3D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slide" Target="slide15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slide" Target="slide18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slide" Target="slide21.xml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slide" Target="slide24.xml"/><Relationship Id="rId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.png"/><Relationship Id="rId5" Type="http://schemas.openxmlformats.org/officeDocument/2006/relationships/slide" Target="slide27.xml"/><Relationship Id="rId4" Type="http://schemas.openxmlformats.org/officeDocument/2006/relationships/slide" Target="slide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.png"/><Relationship Id="rId5" Type="http://schemas.openxmlformats.org/officeDocument/2006/relationships/slide" Target="slide31.xml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slide" Target="slide6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slide" Target="slide9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585216"/>
            <a:ext cx="12289536" cy="5163311"/>
          </a:xfrm>
        </p:spPr>
        <p:txBody>
          <a:bodyPr>
            <a:noAutofit/>
          </a:bodyPr>
          <a:lstStyle/>
          <a:p>
            <a:r>
              <a:rPr lang="cs-CZ" sz="16700" dirty="0" smtClean="0">
                <a:latin typeface="Arial Black"/>
                <a:cs typeface="Calibri Light"/>
                <a:hlinkClick r:id="rId3" action="ppaction://hlinksldjump"/>
              </a:rPr>
              <a:t>Les </a:t>
            </a:r>
            <a:r>
              <a:rPr lang="de-DE" sz="16700" dirty="0" smtClean="0">
                <a:latin typeface="Arial Black"/>
                <a:cs typeface="Calibri Light"/>
                <a:hlinkClick r:id="rId3" action="ppaction://hlinksldjump"/>
              </a:rPr>
              <a:t>Couleurs</a:t>
            </a:r>
            <a:endParaRPr lang="de-DE" sz="16700" dirty="0">
              <a:latin typeface="Arial Black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4088" y="2608453"/>
            <a:ext cx="10515600" cy="1325563"/>
          </a:xfrm>
        </p:spPr>
        <p:txBody>
          <a:bodyPr>
            <a:noAutofit/>
          </a:bodyPr>
          <a:lstStyle/>
          <a:p>
            <a:r>
              <a:rPr lang="cs-CZ" sz="9600" dirty="0" err="1" smtClean="0"/>
              <a:t>Mauvaise</a:t>
            </a:r>
            <a:r>
              <a:rPr lang="cs-CZ" sz="9600" dirty="0" smtClean="0"/>
              <a:t> </a:t>
            </a:r>
            <a:r>
              <a:rPr lang="cs-CZ" sz="9600" dirty="0" err="1" smtClean="0"/>
              <a:t>réponse</a:t>
            </a:r>
            <a:r>
              <a:rPr lang="cs-CZ" sz="9600" dirty="0" smtClean="0"/>
              <a:t> </a:t>
            </a:r>
            <a:endParaRPr lang="en-GB" sz="9600" dirty="0"/>
          </a:p>
        </p:txBody>
      </p:sp>
      <p:pic>
        <p:nvPicPr>
          <p:cNvPr id="3" name="Obrázek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4" name="Obrázek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580" y="2246273"/>
            <a:ext cx="11168840" cy="23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07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345986"/>
            <a:ext cx="9144000" cy="2373222"/>
          </a:xfrm>
        </p:spPr>
        <p:txBody>
          <a:bodyPr>
            <a:noAutofit/>
          </a:bodyPr>
          <a:lstStyle/>
          <a:p>
            <a:r>
              <a:rPr lang="de-DE" sz="8000" dirty="0" err="1">
                <a:latin typeface="Arial Black"/>
                <a:cs typeface="Calibri Light"/>
              </a:rPr>
              <a:t>Cliquer</a:t>
            </a:r>
            <a:r>
              <a:rPr lang="de-DE" sz="8000" dirty="0">
                <a:latin typeface="Arial Black"/>
                <a:cs typeface="Calibri Light"/>
              </a:rPr>
              <a:t> </a:t>
            </a:r>
            <a:r>
              <a:rPr lang="de-DE" sz="8000" dirty="0" err="1" smtClean="0">
                <a:latin typeface="Arial Black"/>
                <a:cs typeface="Calibri Light"/>
              </a:rPr>
              <a:t>sur</a:t>
            </a:r>
            <a:r>
              <a:rPr lang="cs-CZ" sz="8000" dirty="0" smtClean="0">
                <a:latin typeface="Arial Black"/>
                <a:cs typeface="Calibri Light"/>
              </a:rPr>
              <a:t> </a:t>
            </a:r>
            <a:r>
              <a:rPr lang="cs-CZ" sz="8000" dirty="0" err="1" smtClean="0">
                <a:latin typeface="Arial Black"/>
                <a:cs typeface="Calibri Light"/>
              </a:rPr>
              <a:t>marron</a:t>
            </a:r>
            <a:r>
              <a:rPr lang="de-DE" sz="8000" dirty="0" smtClean="0">
                <a:latin typeface="Arial Black"/>
                <a:cs typeface="Calibri Light"/>
              </a:rPr>
              <a:t> </a:t>
            </a:r>
            <a:endParaRPr lang="de-DE" sz="8000" dirty="0">
              <a:latin typeface="Arial Black"/>
              <a:cs typeface="Calibri Light"/>
            </a:endParaRPr>
          </a:p>
        </p:txBody>
      </p:sp>
      <p:sp>
        <p:nvSpPr>
          <p:cNvPr id="4" name="Ellipse 3">
            <a:hlinkClick r:id="rId4" action="ppaction://hlinksldjump"/>
            <a:extLst>
              <a:ext uri="{FF2B5EF4-FFF2-40B4-BE49-F238E27FC236}">
                <a16:creationId xmlns:a16="http://schemas.microsoft.com/office/drawing/2014/main" id="{54378BA9-ECF7-4FB9-B3BD-485735825A70}"/>
              </a:ext>
            </a:extLst>
          </p:cNvPr>
          <p:cNvSpPr/>
          <p:nvPr/>
        </p:nvSpPr>
        <p:spPr>
          <a:xfrm>
            <a:off x="1210574" y="4524555"/>
            <a:ext cx="1538376" cy="13227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hlinkClick r:id="rId4" action="ppaction://hlinksldjump"/>
            <a:extLst>
              <a:ext uri="{FF2B5EF4-FFF2-40B4-BE49-F238E27FC236}">
                <a16:creationId xmlns:a16="http://schemas.microsoft.com/office/drawing/2014/main" id="{8B40A488-C00F-4627-83E9-55FCA99887AA}"/>
              </a:ext>
            </a:extLst>
          </p:cNvPr>
          <p:cNvSpPr/>
          <p:nvPr/>
        </p:nvSpPr>
        <p:spPr>
          <a:xfrm>
            <a:off x="3194649" y="4524554"/>
            <a:ext cx="1538376" cy="13227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hlinkClick r:id="rId4" action="ppaction://hlinksldjump"/>
            <a:extLst>
              <a:ext uri="{FF2B5EF4-FFF2-40B4-BE49-F238E27FC236}">
                <a16:creationId xmlns:a16="http://schemas.microsoft.com/office/drawing/2014/main" id="{B200BD7F-24B4-4ACE-9D91-8CFF0D0F1142}"/>
              </a:ext>
            </a:extLst>
          </p:cNvPr>
          <p:cNvSpPr/>
          <p:nvPr/>
        </p:nvSpPr>
        <p:spPr>
          <a:xfrm>
            <a:off x="5236234" y="4524554"/>
            <a:ext cx="1538376" cy="1322716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hlinkClick r:id="rId4" action="ppaction://hlinksldjump"/>
            <a:extLst>
              <a:ext uri="{FF2B5EF4-FFF2-40B4-BE49-F238E27FC236}">
                <a16:creationId xmlns:a16="http://schemas.microsoft.com/office/drawing/2014/main" id="{BCEA2E55-6A59-4243-A548-C7F4BC18376E}"/>
              </a:ext>
            </a:extLst>
          </p:cNvPr>
          <p:cNvSpPr/>
          <p:nvPr/>
        </p:nvSpPr>
        <p:spPr>
          <a:xfrm>
            <a:off x="7234687" y="4524554"/>
            <a:ext cx="1538376" cy="13227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hlinkClick r:id="rId5" action="ppaction://hlinksldjump"/>
            <a:extLst>
              <a:ext uri="{FF2B5EF4-FFF2-40B4-BE49-F238E27FC236}">
                <a16:creationId xmlns:a16="http://schemas.microsoft.com/office/drawing/2014/main" id="{5D6837CA-83CD-4F82-9A2D-9BFC2793192D}"/>
              </a:ext>
            </a:extLst>
          </p:cNvPr>
          <p:cNvSpPr/>
          <p:nvPr/>
        </p:nvSpPr>
        <p:spPr>
          <a:xfrm>
            <a:off x="9333781" y="4524554"/>
            <a:ext cx="1538376" cy="132271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hlinkClick r:id="rId4" action="ppaction://hlinksldjump"/>
            <a:extLst>
              <a:ext uri="{FF2B5EF4-FFF2-40B4-BE49-F238E27FC236}">
                <a16:creationId xmlns:a16="http://schemas.microsoft.com/office/drawing/2014/main" id="{56186A6E-4B10-4B3B-8BD2-071DE36F59C9}"/>
              </a:ext>
            </a:extLst>
          </p:cNvPr>
          <p:cNvSpPr/>
          <p:nvPr/>
        </p:nvSpPr>
        <p:spPr>
          <a:xfrm>
            <a:off x="1210573" y="2971799"/>
            <a:ext cx="1538376" cy="1322716"/>
          </a:xfrm>
          <a:prstGeom prst="ellipse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hlinkClick r:id="rId4" action="ppaction://hlinksldjump"/>
            <a:extLst>
              <a:ext uri="{FF2B5EF4-FFF2-40B4-BE49-F238E27FC236}">
                <a16:creationId xmlns:a16="http://schemas.microsoft.com/office/drawing/2014/main" id="{A00C263B-85B8-4C23-8F3F-984C7CF476EA}"/>
              </a:ext>
            </a:extLst>
          </p:cNvPr>
          <p:cNvSpPr/>
          <p:nvPr/>
        </p:nvSpPr>
        <p:spPr>
          <a:xfrm>
            <a:off x="3252157" y="2971798"/>
            <a:ext cx="1538376" cy="1322716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hlinkClick r:id="rId4" action="ppaction://hlinksldjump"/>
            <a:extLst>
              <a:ext uri="{FF2B5EF4-FFF2-40B4-BE49-F238E27FC236}">
                <a16:creationId xmlns:a16="http://schemas.microsoft.com/office/drawing/2014/main" id="{DBE42E2E-338D-4A0E-A4F2-25C2F990093D}"/>
              </a:ext>
            </a:extLst>
          </p:cNvPr>
          <p:cNvSpPr/>
          <p:nvPr/>
        </p:nvSpPr>
        <p:spPr>
          <a:xfrm>
            <a:off x="5236233" y="2971799"/>
            <a:ext cx="1538376" cy="13227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hlinkClick r:id="rId4" action="ppaction://hlinksldjump"/>
            <a:extLst>
              <a:ext uri="{FF2B5EF4-FFF2-40B4-BE49-F238E27FC236}">
                <a16:creationId xmlns:a16="http://schemas.microsoft.com/office/drawing/2014/main" id="{E47BF3F9-769B-48D9-9CEB-76E59F7D747C}"/>
              </a:ext>
            </a:extLst>
          </p:cNvPr>
          <p:cNvSpPr/>
          <p:nvPr/>
        </p:nvSpPr>
        <p:spPr>
          <a:xfrm>
            <a:off x="7234687" y="2971799"/>
            <a:ext cx="1538376" cy="13227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rId6" action="ppaction://hlinksldjump"/>
            <a:extLst>
              <a:ext uri="{FF2B5EF4-FFF2-40B4-BE49-F238E27FC236}">
                <a16:creationId xmlns:a16="http://schemas.microsoft.com/office/drawing/2014/main" id="{8C8C9C37-975A-4A55-B5B8-BF1ACEBF6056}"/>
              </a:ext>
            </a:extLst>
          </p:cNvPr>
          <p:cNvSpPr/>
          <p:nvPr/>
        </p:nvSpPr>
        <p:spPr>
          <a:xfrm>
            <a:off x="9333780" y="2971799"/>
            <a:ext cx="1538376" cy="1322716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Marr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93368" y="16489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25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6477" y="228771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cs-CZ" sz="11500" dirty="0" smtClean="0"/>
              <a:t>Bonne </a:t>
            </a:r>
            <a:r>
              <a:rPr lang="cs-CZ" sz="11500" dirty="0" err="1" smtClean="0"/>
              <a:t>réponse</a:t>
            </a:r>
            <a:r>
              <a:rPr lang="cs-CZ" sz="11500" dirty="0" smtClean="0"/>
              <a:t> </a:t>
            </a:r>
            <a:endParaRPr lang="en-GB" sz="11500" dirty="0"/>
          </a:p>
        </p:txBody>
      </p:sp>
      <p:pic>
        <p:nvPicPr>
          <p:cNvPr id="3" name="Obrázek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4" name="Obrázek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5051" y="2145681"/>
            <a:ext cx="8961897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53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4088" y="2608453"/>
            <a:ext cx="10515600" cy="1325563"/>
          </a:xfrm>
        </p:spPr>
        <p:txBody>
          <a:bodyPr>
            <a:noAutofit/>
          </a:bodyPr>
          <a:lstStyle/>
          <a:p>
            <a:r>
              <a:rPr lang="cs-CZ" sz="9600" dirty="0" err="1" smtClean="0"/>
              <a:t>Mauvaise</a:t>
            </a:r>
            <a:r>
              <a:rPr lang="cs-CZ" sz="9600" dirty="0" smtClean="0"/>
              <a:t> </a:t>
            </a:r>
            <a:r>
              <a:rPr lang="cs-CZ" sz="9600" dirty="0" err="1" smtClean="0"/>
              <a:t>réponse</a:t>
            </a:r>
            <a:r>
              <a:rPr lang="cs-CZ" sz="9600" dirty="0" smtClean="0"/>
              <a:t> </a:t>
            </a:r>
            <a:endParaRPr lang="en-GB" sz="9600" dirty="0"/>
          </a:p>
        </p:txBody>
      </p:sp>
      <p:pic>
        <p:nvPicPr>
          <p:cNvPr id="3" name="Obrázek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4" name="Obrázek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580" y="2246273"/>
            <a:ext cx="11168840" cy="23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55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345986"/>
            <a:ext cx="9144000" cy="2373222"/>
          </a:xfrm>
        </p:spPr>
        <p:txBody>
          <a:bodyPr>
            <a:noAutofit/>
          </a:bodyPr>
          <a:lstStyle/>
          <a:p>
            <a:r>
              <a:rPr lang="de-DE" sz="8000" dirty="0" err="1">
                <a:latin typeface="Arial Black"/>
                <a:cs typeface="Calibri Light"/>
              </a:rPr>
              <a:t>Cliquer</a:t>
            </a:r>
            <a:r>
              <a:rPr lang="de-DE" sz="8000" dirty="0">
                <a:latin typeface="Arial Black"/>
                <a:cs typeface="Calibri Light"/>
              </a:rPr>
              <a:t> </a:t>
            </a:r>
            <a:r>
              <a:rPr lang="de-DE" sz="8000" dirty="0" err="1">
                <a:latin typeface="Arial Black"/>
                <a:cs typeface="Calibri Light"/>
              </a:rPr>
              <a:t>sur</a:t>
            </a:r>
            <a:r>
              <a:rPr lang="de-DE" sz="8000" dirty="0">
                <a:latin typeface="Arial Black"/>
                <a:cs typeface="Calibri Light"/>
              </a:rPr>
              <a:t> </a:t>
            </a:r>
            <a:r>
              <a:rPr lang="cs-CZ" sz="8000" dirty="0" err="1" smtClean="0">
                <a:latin typeface="Arial Black"/>
                <a:cs typeface="Calibri Light"/>
              </a:rPr>
              <a:t>vert</a:t>
            </a:r>
            <a:endParaRPr lang="de-DE" sz="8000" dirty="0">
              <a:latin typeface="Arial Black"/>
              <a:cs typeface="Calibri Light"/>
            </a:endParaRPr>
          </a:p>
        </p:txBody>
      </p:sp>
      <p:sp>
        <p:nvSpPr>
          <p:cNvPr id="4" name="Ellipse 3">
            <a:hlinkClick r:id="rId4" action="ppaction://hlinksldjump"/>
            <a:extLst>
              <a:ext uri="{FF2B5EF4-FFF2-40B4-BE49-F238E27FC236}">
                <a16:creationId xmlns:a16="http://schemas.microsoft.com/office/drawing/2014/main" id="{54378BA9-ECF7-4FB9-B3BD-485735825A70}"/>
              </a:ext>
            </a:extLst>
          </p:cNvPr>
          <p:cNvSpPr/>
          <p:nvPr/>
        </p:nvSpPr>
        <p:spPr>
          <a:xfrm>
            <a:off x="1210574" y="4524555"/>
            <a:ext cx="1538376" cy="13227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hlinkClick r:id="rId4" action="ppaction://hlinksldjump"/>
            <a:extLst>
              <a:ext uri="{FF2B5EF4-FFF2-40B4-BE49-F238E27FC236}">
                <a16:creationId xmlns:a16="http://schemas.microsoft.com/office/drawing/2014/main" id="{8B40A488-C00F-4627-83E9-55FCA99887AA}"/>
              </a:ext>
            </a:extLst>
          </p:cNvPr>
          <p:cNvSpPr/>
          <p:nvPr/>
        </p:nvSpPr>
        <p:spPr>
          <a:xfrm>
            <a:off x="3194649" y="4524554"/>
            <a:ext cx="1538376" cy="13227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hlinkClick r:id="rId5" action="ppaction://hlinksldjump"/>
            <a:extLst>
              <a:ext uri="{FF2B5EF4-FFF2-40B4-BE49-F238E27FC236}">
                <a16:creationId xmlns:a16="http://schemas.microsoft.com/office/drawing/2014/main" id="{B200BD7F-24B4-4ACE-9D91-8CFF0D0F1142}"/>
              </a:ext>
            </a:extLst>
          </p:cNvPr>
          <p:cNvSpPr/>
          <p:nvPr/>
        </p:nvSpPr>
        <p:spPr>
          <a:xfrm>
            <a:off x="5236234" y="4524554"/>
            <a:ext cx="1538376" cy="1322716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hlinkClick r:id="rId4" action="ppaction://hlinksldjump"/>
            <a:extLst>
              <a:ext uri="{FF2B5EF4-FFF2-40B4-BE49-F238E27FC236}">
                <a16:creationId xmlns:a16="http://schemas.microsoft.com/office/drawing/2014/main" id="{BCEA2E55-6A59-4243-A548-C7F4BC18376E}"/>
              </a:ext>
            </a:extLst>
          </p:cNvPr>
          <p:cNvSpPr/>
          <p:nvPr/>
        </p:nvSpPr>
        <p:spPr>
          <a:xfrm>
            <a:off x="7234687" y="4524554"/>
            <a:ext cx="1538376" cy="13227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hlinkClick r:id="rId4" action="ppaction://hlinksldjump"/>
            <a:extLst>
              <a:ext uri="{FF2B5EF4-FFF2-40B4-BE49-F238E27FC236}">
                <a16:creationId xmlns:a16="http://schemas.microsoft.com/office/drawing/2014/main" id="{5D6837CA-83CD-4F82-9A2D-9BFC2793192D}"/>
              </a:ext>
            </a:extLst>
          </p:cNvPr>
          <p:cNvSpPr/>
          <p:nvPr/>
        </p:nvSpPr>
        <p:spPr>
          <a:xfrm>
            <a:off x="9333781" y="4524554"/>
            <a:ext cx="1538376" cy="132271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hlinkClick r:id="rId4" action="ppaction://hlinksldjump"/>
            <a:extLst>
              <a:ext uri="{FF2B5EF4-FFF2-40B4-BE49-F238E27FC236}">
                <a16:creationId xmlns:a16="http://schemas.microsoft.com/office/drawing/2014/main" id="{56186A6E-4B10-4B3B-8BD2-071DE36F59C9}"/>
              </a:ext>
            </a:extLst>
          </p:cNvPr>
          <p:cNvSpPr/>
          <p:nvPr/>
        </p:nvSpPr>
        <p:spPr>
          <a:xfrm>
            <a:off x="1210573" y="2971799"/>
            <a:ext cx="1538376" cy="1322716"/>
          </a:xfrm>
          <a:prstGeom prst="ellipse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hlinkClick r:id="rId4" action="ppaction://hlinksldjump"/>
            <a:extLst>
              <a:ext uri="{FF2B5EF4-FFF2-40B4-BE49-F238E27FC236}">
                <a16:creationId xmlns:a16="http://schemas.microsoft.com/office/drawing/2014/main" id="{A00C263B-85B8-4C23-8F3F-984C7CF476EA}"/>
              </a:ext>
            </a:extLst>
          </p:cNvPr>
          <p:cNvSpPr/>
          <p:nvPr/>
        </p:nvSpPr>
        <p:spPr>
          <a:xfrm>
            <a:off x="3252157" y="2971798"/>
            <a:ext cx="1538376" cy="1322716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hlinkClick r:id="rId4" action="ppaction://hlinksldjump"/>
            <a:extLst>
              <a:ext uri="{FF2B5EF4-FFF2-40B4-BE49-F238E27FC236}">
                <a16:creationId xmlns:a16="http://schemas.microsoft.com/office/drawing/2014/main" id="{DBE42E2E-338D-4A0E-A4F2-25C2F990093D}"/>
              </a:ext>
            </a:extLst>
          </p:cNvPr>
          <p:cNvSpPr/>
          <p:nvPr/>
        </p:nvSpPr>
        <p:spPr>
          <a:xfrm>
            <a:off x="5236233" y="2971799"/>
            <a:ext cx="1538376" cy="13227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hlinkClick r:id="rId4" action="ppaction://hlinksldjump"/>
            <a:extLst>
              <a:ext uri="{FF2B5EF4-FFF2-40B4-BE49-F238E27FC236}">
                <a16:creationId xmlns:a16="http://schemas.microsoft.com/office/drawing/2014/main" id="{E47BF3F9-769B-48D9-9CEB-76E59F7D747C}"/>
              </a:ext>
            </a:extLst>
          </p:cNvPr>
          <p:cNvSpPr/>
          <p:nvPr/>
        </p:nvSpPr>
        <p:spPr>
          <a:xfrm>
            <a:off x="7234687" y="2971799"/>
            <a:ext cx="1538376" cy="13227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rId4" action="ppaction://hlinksldjump"/>
            <a:extLst>
              <a:ext uri="{FF2B5EF4-FFF2-40B4-BE49-F238E27FC236}">
                <a16:creationId xmlns:a16="http://schemas.microsoft.com/office/drawing/2014/main" id="{8C8C9C37-975A-4A55-B5B8-BF1ACEBF6056}"/>
              </a:ext>
            </a:extLst>
          </p:cNvPr>
          <p:cNvSpPr/>
          <p:nvPr/>
        </p:nvSpPr>
        <p:spPr>
          <a:xfrm>
            <a:off x="9333780" y="2971799"/>
            <a:ext cx="1538376" cy="1322716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Ver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72156" y="18318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8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6477" y="228771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cs-CZ" sz="11500" dirty="0" smtClean="0"/>
              <a:t>Bonne </a:t>
            </a:r>
            <a:r>
              <a:rPr lang="cs-CZ" sz="11500" dirty="0" err="1" smtClean="0"/>
              <a:t>réponse</a:t>
            </a:r>
            <a:r>
              <a:rPr lang="cs-CZ" sz="11500" dirty="0" smtClean="0"/>
              <a:t> </a:t>
            </a:r>
            <a:endParaRPr lang="en-GB" sz="11500" dirty="0"/>
          </a:p>
        </p:txBody>
      </p:sp>
      <p:pic>
        <p:nvPicPr>
          <p:cNvPr id="3" name="Obrázek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4" name="Obrázek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5051" y="2145681"/>
            <a:ext cx="8961897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28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4088" y="2608453"/>
            <a:ext cx="10515600" cy="1325563"/>
          </a:xfrm>
        </p:spPr>
        <p:txBody>
          <a:bodyPr>
            <a:noAutofit/>
          </a:bodyPr>
          <a:lstStyle/>
          <a:p>
            <a:r>
              <a:rPr lang="cs-CZ" sz="9600" dirty="0" err="1" smtClean="0"/>
              <a:t>Mauvaise</a:t>
            </a:r>
            <a:r>
              <a:rPr lang="cs-CZ" sz="9600" dirty="0" smtClean="0"/>
              <a:t> </a:t>
            </a:r>
            <a:r>
              <a:rPr lang="cs-CZ" sz="9600" dirty="0" err="1" smtClean="0"/>
              <a:t>réponse</a:t>
            </a:r>
            <a:r>
              <a:rPr lang="cs-CZ" sz="9600" dirty="0" smtClean="0"/>
              <a:t> </a:t>
            </a:r>
            <a:endParaRPr lang="en-GB" sz="9600" dirty="0"/>
          </a:p>
        </p:txBody>
      </p:sp>
      <p:pic>
        <p:nvPicPr>
          <p:cNvPr id="3" name="Obrázek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4" name="Obrázek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580" y="2246273"/>
            <a:ext cx="11168840" cy="23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345986"/>
            <a:ext cx="9144000" cy="2373222"/>
          </a:xfrm>
        </p:spPr>
        <p:txBody>
          <a:bodyPr>
            <a:noAutofit/>
          </a:bodyPr>
          <a:lstStyle/>
          <a:p>
            <a:r>
              <a:rPr lang="de-DE" sz="8000" dirty="0" err="1">
                <a:latin typeface="Arial Black"/>
                <a:cs typeface="Calibri Light"/>
              </a:rPr>
              <a:t>Cliquer</a:t>
            </a:r>
            <a:r>
              <a:rPr lang="de-DE" sz="8000" dirty="0">
                <a:latin typeface="Arial Black"/>
                <a:cs typeface="Calibri Light"/>
              </a:rPr>
              <a:t> </a:t>
            </a:r>
            <a:r>
              <a:rPr lang="de-DE" sz="8000" dirty="0" err="1">
                <a:latin typeface="Arial Black"/>
                <a:cs typeface="Calibri Light"/>
              </a:rPr>
              <a:t>sur</a:t>
            </a:r>
            <a:r>
              <a:rPr lang="de-DE" sz="8000" dirty="0">
                <a:latin typeface="Arial Black"/>
                <a:cs typeface="Calibri Light"/>
              </a:rPr>
              <a:t> </a:t>
            </a:r>
            <a:r>
              <a:rPr lang="cs-CZ" sz="8000" dirty="0" smtClean="0">
                <a:latin typeface="Arial Black"/>
                <a:cs typeface="Calibri Light"/>
              </a:rPr>
              <a:t>rose</a:t>
            </a:r>
            <a:endParaRPr lang="de-DE" sz="8000" dirty="0">
              <a:latin typeface="Arial Black"/>
              <a:cs typeface="Calibri Light"/>
            </a:endParaRPr>
          </a:p>
        </p:txBody>
      </p:sp>
      <p:sp>
        <p:nvSpPr>
          <p:cNvPr id="4" name="Ellipse 3">
            <a:hlinkClick r:id="rId4" action="ppaction://hlinksldjump"/>
            <a:extLst>
              <a:ext uri="{FF2B5EF4-FFF2-40B4-BE49-F238E27FC236}">
                <a16:creationId xmlns:a16="http://schemas.microsoft.com/office/drawing/2014/main" id="{54378BA9-ECF7-4FB9-B3BD-485735825A70}"/>
              </a:ext>
            </a:extLst>
          </p:cNvPr>
          <p:cNvSpPr/>
          <p:nvPr/>
        </p:nvSpPr>
        <p:spPr>
          <a:xfrm>
            <a:off x="1210574" y="4524555"/>
            <a:ext cx="1538376" cy="13227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hlinkClick r:id="rId4" action="ppaction://hlinksldjump"/>
            <a:extLst>
              <a:ext uri="{FF2B5EF4-FFF2-40B4-BE49-F238E27FC236}">
                <a16:creationId xmlns:a16="http://schemas.microsoft.com/office/drawing/2014/main" id="{8B40A488-C00F-4627-83E9-55FCA99887AA}"/>
              </a:ext>
            </a:extLst>
          </p:cNvPr>
          <p:cNvSpPr/>
          <p:nvPr/>
        </p:nvSpPr>
        <p:spPr>
          <a:xfrm>
            <a:off x="3194649" y="4524554"/>
            <a:ext cx="1538376" cy="13227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hlinkClick r:id="rId4" action="ppaction://hlinksldjump"/>
            <a:extLst>
              <a:ext uri="{FF2B5EF4-FFF2-40B4-BE49-F238E27FC236}">
                <a16:creationId xmlns:a16="http://schemas.microsoft.com/office/drawing/2014/main" id="{B200BD7F-24B4-4ACE-9D91-8CFF0D0F1142}"/>
              </a:ext>
            </a:extLst>
          </p:cNvPr>
          <p:cNvSpPr/>
          <p:nvPr/>
        </p:nvSpPr>
        <p:spPr>
          <a:xfrm>
            <a:off x="5236234" y="4524554"/>
            <a:ext cx="1538376" cy="1322716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hlinkClick r:id="rId4" action="ppaction://hlinksldjump"/>
            <a:extLst>
              <a:ext uri="{FF2B5EF4-FFF2-40B4-BE49-F238E27FC236}">
                <a16:creationId xmlns:a16="http://schemas.microsoft.com/office/drawing/2014/main" id="{BCEA2E55-6A59-4243-A548-C7F4BC18376E}"/>
              </a:ext>
            </a:extLst>
          </p:cNvPr>
          <p:cNvSpPr/>
          <p:nvPr/>
        </p:nvSpPr>
        <p:spPr>
          <a:xfrm>
            <a:off x="7234687" y="4524554"/>
            <a:ext cx="1538376" cy="13227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hlinkClick r:id="rId4" action="ppaction://hlinksldjump"/>
            <a:extLst>
              <a:ext uri="{FF2B5EF4-FFF2-40B4-BE49-F238E27FC236}">
                <a16:creationId xmlns:a16="http://schemas.microsoft.com/office/drawing/2014/main" id="{5D6837CA-83CD-4F82-9A2D-9BFC2793192D}"/>
              </a:ext>
            </a:extLst>
          </p:cNvPr>
          <p:cNvSpPr/>
          <p:nvPr/>
        </p:nvSpPr>
        <p:spPr>
          <a:xfrm>
            <a:off x="9333781" y="4524554"/>
            <a:ext cx="1538376" cy="132271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hlinkClick r:id="rId5" action="ppaction://hlinksldjump"/>
            <a:extLst>
              <a:ext uri="{FF2B5EF4-FFF2-40B4-BE49-F238E27FC236}">
                <a16:creationId xmlns:a16="http://schemas.microsoft.com/office/drawing/2014/main" id="{56186A6E-4B10-4B3B-8BD2-071DE36F59C9}"/>
              </a:ext>
            </a:extLst>
          </p:cNvPr>
          <p:cNvSpPr/>
          <p:nvPr/>
        </p:nvSpPr>
        <p:spPr>
          <a:xfrm>
            <a:off x="1210573" y="2971799"/>
            <a:ext cx="1538376" cy="1322716"/>
          </a:xfrm>
          <a:prstGeom prst="ellipse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hlinkClick r:id="rId4" action="ppaction://hlinksldjump"/>
            <a:extLst>
              <a:ext uri="{FF2B5EF4-FFF2-40B4-BE49-F238E27FC236}">
                <a16:creationId xmlns:a16="http://schemas.microsoft.com/office/drawing/2014/main" id="{A00C263B-85B8-4C23-8F3F-984C7CF476EA}"/>
              </a:ext>
            </a:extLst>
          </p:cNvPr>
          <p:cNvSpPr/>
          <p:nvPr/>
        </p:nvSpPr>
        <p:spPr>
          <a:xfrm>
            <a:off x="3252157" y="2971798"/>
            <a:ext cx="1538376" cy="1322716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hlinkClick r:id="rId4" action="ppaction://hlinksldjump"/>
            <a:extLst>
              <a:ext uri="{FF2B5EF4-FFF2-40B4-BE49-F238E27FC236}">
                <a16:creationId xmlns:a16="http://schemas.microsoft.com/office/drawing/2014/main" id="{DBE42E2E-338D-4A0E-A4F2-25C2F990093D}"/>
              </a:ext>
            </a:extLst>
          </p:cNvPr>
          <p:cNvSpPr/>
          <p:nvPr/>
        </p:nvSpPr>
        <p:spPr>
          <a:xfrm>
            <a:off x="5236233" y="2971799"/>
            <a:ext cx="1538376" cy="13227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hlinkClick r:id="rId4" action="ppaction://hlinksldjump"/>
            <a:extLst>
              <a:ext uri="{FF2B5EF4-FFF2-40B4-BE49-F238E27FC236}">
                <a16:creationId xmlns:a16="http://schemas.microsoft.com/office/drawing/2014/main" id="{E47BF3F9-769B-48D9-9CEB-76E59F7D747C}"/>
              </a:ext>
            </a:extLst>
          </p:cNvPr>
          <p:cNvSpPr/>
          <p:nvPr/>
        </p:nvSpPr>
        <p:spPr>
          <a:xfrm>
            <a:off x="7234687" y="2971799"/>
            <a:ext cx="1538376" cy="13227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rId4" action="ppaction://hlinksldjump"/>
            <a:extLst>
              <a:ext uri="{FF2B5EF4-FFF2-40B4-BE49-F238E27FC236}">
                <a16:creationId xmlns:a16="http://schemas.microsoft.com/office/drawing/2014/main" id="{8C8C9C37-975A-4A55-B5B8-BF1ACEBF6056}"/>
              </a:ext>
            </a:extLst>
          </p:cNvPr>
          <p:cNvSpPr/>
          <p:nvPr/>
        </p:nvSpPr>
        <p:spPr>
          <a:xfrm>
            <a:off x="9333780" y="2971799"/>
            <a:ext cx="1538376" cy="1322716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Ro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72156" y="19423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6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6477" y="228771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cs-CZ" sz="11500" dirty="0" smtClean="0"/>
              <a:t>Bonne </a:t>
            </a:r>
            <a:r>
              <a:rPr lang="cs-CZ" sz="11500" dirty="0" err="1" smtClean="0"/>
              <a:t>réponse</a:t>
            </a:r>
            <a:r>
              <a:rPr lang="cs-CZ" sz="11500" dirty="0" smtClean="0"/>
              <a:t> </a:t>
            </a:r>
            <a:endParaRPr lang="en-GB" sz="11500" dirty="0"/>
          </a:p>
        </p:txBody>
      </p:sp>
      <p:pic>
        <p:nvPicPr>
          <p:cNvPr id="3" name="Obrázek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4" name="Obrázek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5051" y="2145681"/>
            <a:ext cx="8961897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4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4088" y="2608453"/>
            <a:ext cx="10515600" cy="1325563"/>
          </a:xfrm>
        </p:spPr>
        <p:txBody>
          <a:bodyPr>
            <a:noAutofit/>
          </a:bodyPr>
          <a:lstStyle/>
          <a:p>
            <a:r>
              <a:rPr lang="cs-CZ" sz="9600" dirty="0" err="1" smtClean="0"/>
              <a:t>Mauvaise</a:t>
            </a:r>
            <a:r>
              <a:rPr lang="cs-CZ" sz="9600" dirty="0" smtClean="0"/>
              <a:t> </a:t>
            </a:r>
            <a:r>
              <a:rPr lang="cs-CZ" sz="9600" dirty="0" err="1" smtClean="0"/>
              <a:t>réponse</a:t>
            </a:r>
            <a:r>
              <a:rPr lang="cs-CZ" sz="9600" dirty="0" smtClean="0"/>
              <a:t> </a:t>
            </a:r>
            <a:endParaRPr lang="en-GB" sz="9600" dirty="0"/>
          </a:p>
        </p:txBody>
      </p:sp>
      <p:pic>
        <p:nvPicPr>
          <p:cNvPr id="3" name="Obrázek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4" name="Obrázek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580" y="2246273"/>
            <a:ext cx="11168840" cy="23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3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94603" y="302854"/>
            <a:ext cx="9785461" cy="2373222"/>
          </a:xfrm>
        </p:spPr>
        <p:txBody>
          <a:bodyPr>
            <a:noAutofit/>
          </a:bodyPr>
          <a:lstStyle/>
          <a:p>
            <a:r>
              <a:rPr lang="de-DE" sz="8000" dirty="0" err="1">
                <a:latin typeface="Arial Black"/>
                <a:cs typeface="Calibri Light"/>
              </a:rPr>
              <a:t>Cliquer</a:t>
            </a:r>
            <a:r>
              <a:rPr lang="de-DE" sz="8000" dirty="0">
                <a:latin typeface="Arial Black"/>
                <a:cs typeface="Calibri Light"/>
              </a:rPr>
              <a:t> </a:t>
            </a:r>
            <a:r>
              <a:rPr lang="de-DE" sz="8000" dirty="0" err="1">
                <a:latin typeface="Arial Black"/>
                <a:cs typeface="Calibri Light"/>
              </a:rPr>
              <a:t>sur</a:t>
            </a:r>
            <a:r>
              <a:rPr lang="de-DE" sz="8000" dirty="0">
                <a:latin typeface="Arial Black"/>
                <a:cs typeface="Calibri Light"/>
              </a:rPr>
              <a:t> </a:t>
            </a:r>
            <a:r>
              <a:rPr lang="de-DE" sz="8000" dirty="0" err="1">
                <a:latin typeface="Arial Black"/>
                <a:cs typeface="Calibri Light"/>
              </a:rPr>
              <a:t>rouge</a:t>
            </a:r>
            <a:r>
              <a:rPr lang="de-DE" sz="8000" dirty="0">
                <a:latin typeface="Arial Black"/>
                <a:cs typeface="Calibri Light"/>
              </a:rPr>
              <a:t> </a:t>
            </a:r>
          </a:p>
        </p:txBody>
      </p:sp>
      <p:sp>
        <p:nvSpPr>
          <p:cNvPr id="4" name="Ellipse 3">
            <a:hlinkClick r:id="rId4" action="ppaction://hlinksldjump"/>
            <a:extLst>
              <a:ext uri="{FF2B5EF4-FFF2-40B4-BE49-F238E27FC236}">
                <a16:creationId xmlns:a16="http://schemas.microsoft.com/office/drawing/2014/main" id="{54378BA9-ECF7-4FB9-B3BD-485735825A70}"/>
              </a:ext>
            </a:extLst>
          </p:cNvPr>
          <p:cNvSpPr/>
          <p:nvPr/>
        </p:nvSpPr>
        <p:spPr>
          <a:xfrm>
            <a:off x="1210574" y="4524555"/>
            <a:ext cx="1538376" cy="13227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hlinkClick r:id="rId5" action="ppaction://hlinksldjump"/>
            <a:extLst>
              <a:ext uri="{FF2B5EF4-FFF2-40B4-BE49-F238E27FC236}">
                <a16:creationId xmlns:a16="http://schemas.microsoft.com/office/drawing/2014/main" id="{8B40A488-C00F-4627-83E9-55FCA99887AA}"/>
              </a:ext>
            </a:extLst>
          </p:cNvPr>
          <p:cNvSpPr/>
          <p:nvPr/>
        </p:nvSpPr>
        <p:spPr>
          <a:xfrm>
            <a:off x="3194649" y="4524554"/>
            <a:ext cx="1538376" cy="13227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hlinkClick r:id="rId4" action="ppaction://hlinksldjump"/>
            <a:extLst>
              <a:ext uri="{FF2B5EF4-FFF2-40B4-BE49-F238E27FC236}">
                <a16:creationId xmlns:a16="http://schemas.microsoft.com/office/drawing/2014/main" id="{B200BD7F-24B4-4ACE-9D91-8CFF0D0F1142}"/>
              </a:ext>
            </a:extLst>
          </p:cNvPr>
          <p:cNvSpPr/>
          <p:nvPr/>
        </p:nvSpPr>
        <p:spPr>
          <a:xfrm>
            <a:off x="5236234" y="4524554"/>
            <a:ext cx="1538376" cy="1322716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hlinkClick r:id="rId4" action="ppaction://hlinksldjump"/>
            <a:extLst>
              <a:ext uri="{FF2B5EF4-FFF2-40B4-BE49-F238E27FC236}">
                <a16:creationId xmlns:a16="http://schemas.microsoft.com/office/drawing/2014/main" id="{BCEA2E55-6A59-4243-A548-C7F4BC18376E}"/>
              </a:ext>
            </a:extLst>
          </p:cNvPr>
          <p:cNvSpPr/>
          <p:nvPr/>
        </p:nvSpPr>
        <p:spPr>
          <a:xfrm>
            <a:off x="7234687" y="4524554"/>
            <a:ext cx="1538376" cy="13227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hlinkClick r:id="rId4" action="ppaction://hlinksldjump"/>
            <a:extLst>
              <a:ext uri="{FF2B5EF4-FFF2-40B4-BE49-F238E27FC236}">
                <a16:creationId xmlns:a16="http://schemas.microsoft.com/office/drawing/2014/main" id="{5D6837CA-83CD-4F82-9A2D-9BFC2793192D}"/>
              </a:ext>
            </a:extLst>
          </p:cNvPr>
          <p:cNvSpPr/>
          <p:nvPr/>
        </p:nvSpPr>
        <p:spPr>
          <a:xfrm>
            <a:off x="9333781" y="4524554"/>
            <a:ext cx="1538376" cy="132271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hlinkClick r:id="rId4" action="ppaction://hlinksldjump"/>
            <a:extLst>
              <a:ext uri="{FF2B5EF4-FFF2-40B4-BE49-F238E27FC236}">
                <a16:creationId xmlns:a16="http://schemas.microsoft.com/office/drawing/2014/main" id="{56186A6E-4B10-4B3B-8BD2-071DE36F59C9}"/>
              </a:ext>
            </a:extLst>
          </p:cNvPr>
          <p:cNvSpPr/>
          <p:nvPr/>
        </p:nvSpPr>
        <p:spPr>
          <a:xfrm>
            <a:off x="1210573" y="2971799"/>
            <a:ext cx="1538376" cy="1322716"/>
          </a:xfrm>
          <a:prstGeom prst="ellipse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hlinkClick r:id="rId4" action="ppaction://hlinksldjump"/>
            <a:extLst>
              <a:ext uri="{FF2B5EF4-FFF2-40B4-BE49-F238E27FC236}">
                <a16:creationId xmlns:a16="http://schemas.microsoft.com/office/drawing/2014/main" id="{A00C263B-85B8-4C23-8F3F-984C7CF476EA}"/>
              </a:ext>
            </a:extLst>
          </p:cNvPr>
          <p:cNvSpPr/>
          <p:nvPr/>
        </p:nvSpPr>
        <p:spPr>
          <a:xfrm>
            <a:off x="3252157" y="2971798"/>
            <a:ext cx="1538376" cy="1322716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hlinkClick r:id="rId4" action="ppaction://hlinksldjump"/>
            <a:extLst>
              <a:ext uri="{FF2B5EF4-FFF2-40B4-BE49-F238E27FC236}">
                <a16:creationId xmlns:a16="http://schemas.microsoft.com/office/drawing/2014/main" id="{DBE42E2E-338D-4A0E-A4F2-25C2F990093D}"/>
              </a:ext>
            </a:extLst>
          </p:cNvPr>
          <p:cNvSpPr/>
          <p:nvPr/>
        </p:nvSpPr>
        <p:spPr>
          <a:xfrm>
            <a:off x="5236233" y="2971799"/>
            <a:ext cx="1538376" cy="13227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hlinkClick r:id="rId4" action="ppaction://hlinksldjump"/>
            <a:extLst>
              <a:ext uri="{FF2B5EF4-FFF2-40B4-BE49-F238E27FC236}">
                <a16:creationId xmlns:a16="http://schemas.microsoft.com/office/drawing/2014/main" id="{E47BF3F9-769B-48D9-9CEB-76E59F7D747C}"/>
              </a:ext>
            </a:extLst>
          </p:cNvPr>
          <p:cNvSpPr/>
          <p:nvPr/>
        </p:nvSpPr>
        <p:spPr>
          <a:xfrm>
            <a:off x="7234687" y="2971799"/>
            <a:ext cx="1538376" cy="13227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rId4" action="ppaction://hlinksldjump"/>
            <a:extLst>
              <a:ext uri="{FF2B5EF4-FFF2-40B4-BE49-F238E27FC236}">
                <a16:creationId xmlns:a16="http://schemas.microsoft.com/office/drawing/2014/main" id="{8C8C9C37-975A-4A55-B5B8-BF1ACEBF6056}"/>
              </a:ext>
            </a:extLst>
          </p:cNvPr>
          <p:cNvSpPr/>
          <p:nvPr/>
        </p:nvSpPr>
        <p:spPr>
          <a:xfrm>
            <a:off x="9333780" y="2971799"/>
            <a:ext cx="1538376" cy="1322716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Roug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91160" y="18766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18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345986"/>
            <a:ext cx="9144000" cy="2373222"/>
          </a:xfrm>
        </p:spPr>
        <p:txBody>
          <a:bodyPr>
            <a:noAutofit/>
          </a:bodyPr>
          <a:lstStyle/>
          <a:p>
            <a:r>
              <a:rPr lang="de-DE" sz="8000" dirty="0" err="1">
                <a:latin typeface="Arial Black"/>
                <a:cs typeface="Calibri Light"/>
              </a:rPr>
              <a:t>Cliquer</a:t>
            </a:r>
            <a:r>
              <a:rPr lang="de-DE" sz="8000" dirty="0">
                <a:latin typeface="Arial Black"/>
                <a:cs typeface="Calibri Light"/>
              </a:rPr>
              <a:t> </a:t>
            </a:r>
            <a:r>
              <a:rPr lang="de-DE" sz="8000" dirty="0" err="1">
                <a:latin typeface="Arial Black"/>
                <a:cs typeface="Calibri Light"/>
              </a:rPr>
              <a:t>sur</a:t>
            </a:r>
            <a:r>
              <a:rPr lang="de-DE" sz="8000" dirty="0">
                <a:latin typeface="Arial Black"/>
                <a:cs typeface="Calibri Light"/>
              </a:rPr>
              <a:t> </a:t>
            </a:r>
            <a:r>
              <a:rPr lang="cs-CZ" sz="8000" dirty="0" err="1" smtClean="0">
                <a:latin typeface="Arial Black"/>
                <a:cs typeface="Calibri Light"/>
              </a:rPr>
              <a:t>noir</a:t>
            </a:r>
            <a:endParaRPr lang="de-DE" sz="8000" dirty="0">
              <a:latin typeface="Arial Black"/>
              <a:cs typeface="Calibri Light"/>
            </a:endParaRPr>
          </a:p>
        </p:txBody>
      </p:sp>
      <p:sp>
        <p:nvSpPr>
          <p:cNvPr id="4" name="Ellipse 3">
            <a:hlinkClick r:id="rId4" action="ppaction://hlinksldjump"/>
            <a:extLst>
              <a:ext uri="{FF2B5EF4-FFF2-40B4-BE49-F238E27FC236}">
                <a16:creationId xmlns:a16="http://schemas.microsoft.com/office/drawing/2014/main" id="{54378BA9-ECF7-4FB9-B3BD-485735825A70}"/>
              </a:ext>
            </a:extLst>
          </p:cNvPr>
          <p:cNvSpPr/>
          <p:nvPr/>
        </p:nvSpPr>
        <p:spPr>
          <a:xfrm>
            <a:off x="1210574" y="4524555"/>
            <a:ext cx="1538376" cy="13227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hlinkClick r:id="rId4" action="ppaction://hlinksldjump"/>
            <a:extLst>
              <a:ext uri="{FF2B5EF4-FFF2-40B4-BE49-F238E27FC236}">
                <a16:creationId xmlns:a16="http://schemas.microsoft.com/office/drawing/2014/main" id="{8B40A488-C00F-4627-83E9-55FCA99887AA}"/>
              </a:ext>
            </a:extLst>
          </p:cNvPr>
          <p:cNvSpPr/>
          <p:nvPr/>
        </p:nvSpPr>
        <p:spPr>
          <a:xfrm>
            <a:off x="3194649" y="4524554"/>
            <a:ext cx="1538376" cy="13227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hlinkClick r:id="rId4" action="ppaction://hlinksldjump"/>
            <a:extLst>
              <a:ext uri="{FF2B5EF4-FFF2-40B4-BE49-F238E27FC236}">
                <a16:creationId xmlns:a16="http://schemas.microsoft.com/office/drawing/2014/main" id="{B200BD7F-24B4-4ACE-9D91-8CFF0D0F1142}"/>
              </a:ext>
            </a:extLst>
          </p:cNvPr>
          <p:cNvSpPr/>
          <p:nvPr/>
        </p:nvSpPr>
        <p:spPr>
          <a:xfrm>
            <a:off x="5236234" y="4524554"/>
            <a:ext cx="1538376" cy="1322716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hlinkClick r:id="rId4" action="ppaction://hlinksldjump"/>
            <a:extLst>
              <a:ext uri="{FF2B5EF4-FFF2-40B4-BE49-F238E27FC236}">
                <a16:creationId xmlns:a16="http://schemas.microsoft.com/office/drawing/2014/main" id="{BCEA2E55-6A59-4243-A548-C7F4BC18376E}"/>
              </a:ext>
            </a:extLst>
          </p:cNvPr>
          <p:cNvSpPr/>
          <p:nvPr/>
        </p:nvSpPr>
        <p:spPr>
          <a:xfrm>
            <a:off x="7234687" y="4524554"/>
            <a:ext cx="1538376" cy="13227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hlinkClick r:id="rId4" action="ppaction://hlinksldjump"/>
            <a:extLst>
              <a:ext uri="{FF2B5EF4-FFF2-40B4-BE49-F238E27FC236}">
                <a16:creationId xmlns:a16="http://schemas.microsoft.com/office/drawing/2014/main" id="{5D6837CA-83CD-4F82-9A2D-9BFC2793192D}"/>
              </a:ext>
            </a:extLst>
          </p:cNvPr>
          <p:cNvSpPr/>
          <p:nvPr/>
        </p:nvSpPr>
        <p:spPr>
          <a:xfrm>
            <a:off x="9333781" y="4524554"/>
            <a:ext cx="1538376" cy="132271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hlinkClick r:id="rId4" action="ppaction://hlinksldjump"/>
            <a:extLst>
              <a:ext uri="{FF2B5EF4-FFF2-40B4-BE49-F238E27FC236}">
                <a16:creationId xmlns:a16="http://schemas.microsoft.com/office/drawing/2014/main" id="{56186A6E-4B10-4B3B-8BD2-071DE36F59C9}"/>
              </a:ext>
            </a:extLst>
          </p:cNvPr>
          <p:cNvSpPr/>
          <p:nvPr/>
        </p:nvSpPr>
        <p:spPr>
          <a:xfrm>
            <a:off x="1210573" y="2971799"/>
            <a:ext cx="1538376" cy="1322716"/>
          </a:xfrm>
          <a:prstGeom prst="ellipse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hlinkClick r:id="rId4" action="ppaction://hlinksldjump"/>
            <a:extLst>
              <a:ext uri="{FF2B5EF4-FFF2-40B4-BE49-F238E27FC236}">
                <a16:creationId xmlns:a16="http://schemas.microsoft.com/office/drawing/2014/main" id="{A00C263B-85B8-4C23-8F3F-984C7CF476EA}"/>
              </a:ext>
            </a:extLst>
          </p:cNvPr>
          <p:cNvSpPr/>
          <p:nvPr/>
        </p:nvSpPr>
        <p:spPr>
          <a:xfrm>
            <a:off x="3252157" y="2971798"/>
            <a:ext cx="1538376" cy="1322716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hlinkClick r:id="rId4" action="ppaction://hlinksldjump"/>
            <a:extLst>
              <a:ext uri="{FF2B5EF4-FFF2-40B4-BE49-F238E27FC236}">
                <a16:creationId xmlns:a16="http://schemas.microsoft.com/office/drawing/2014/main" id="{DBE42E2E-338D-4A0E-A4F2-25C2F990093D}"/>
              </a:ext>
            </a:extLst>
          </p:cNvPr>
          <p:cNvSpPr/>
          <p:nvPr/>
        </p:nvSpPr>
        <p:spPr>
          <a:xfrm>
            <a:off x="5236233" y="2971799"/>
            <a:ext cx="1538376" cy="13227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hlinkClick r:id="rId5" action="ppaction://hlinksldjump"/>
            <a:extLst>
              <a:ext uri="{FF2B5EF4-FFF2-40B4-BE49-F238E27FC236}">
                <a16:creationId xmlns:a16="http://schemas.microsoft.com/office/drawing/2014/main" id="{E47BF3F9-769B-48D9-9CEB-76E59F7D747C}"/>
              </a:ext>
            </a:extLst>
          </p:cNvPr>
          <p:cNvSpPr/>
          <p:nvPr/>
        </p:nvSpPr>
        <p:spPr>
          <a:xfrm>
            <a:off x="7234687" y="2971799"/>
            <a:ext cx="1538376" cy="13227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rId4" action="ppaction://hlinksldjump"/>
            <a:extLst>
              <a:ext uri="{FF2B5EF4-FFF2-40B4-BE49-F238E27FC236}">
                <a16:creationId xmlns:a16="http://schemas.microsoft.com/office/drawing/2014/main" id="{8C8C9C37-975A-4A55-B5B8-BF1ACEBF6056}"/>
              </a:ext>
            </a:extLst>
          </p:cNvPr>
          <p:cNvSpPr/>
          <p:nvPr/>
        </p:nvSpPr>
        <p:spPr>
          <a:xfrm>
            <a:off x="9333780" y="2971799"/>
            <a:ext cx="1538376" cy="1322716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Noi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77728" y="19311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54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6477" y="228771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cs-CZ" sz="11500" dirty="0" smtClean="0"/>
              <a:t>Bonne </a:t>
            </a:r>
            <a:r>
              <a:rPr lang="cs-CZ" sz="11500" dirty="0" err="1" smtClean="0"/>
              <a:t>réponse</a:t>
            </a:r>
            <a:r>
              <a:rPr lang="cs-CZ" sz="11500" dirty="0" smtClean="0"/>
              <a:t> </a:t>
            </a:r>
            <a:endParaRPr lang="en-GB" sz="11500" dirty="0"/>
          </a:p>
        </p:txBody>
      </p:sp>
      <p:pic>
        <p:nvPicPr>
          <p:cNvPr id="3" name="Obrázek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4" name="Obrázek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5051" y="2145681"/>
            <a:ext cx="8961897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93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4088" y="2608453"/>
            <a:ext cx="10515600" cy="1325563"/>
          </a:xfrm>
        </p:spPr>
        <p:txBody>
          <a:bodyPr>
            <a:noAutofit/>
          </a:bodyPr>
          <a:lstStyle/>
          <a:p>
            <a:r>
              <a:rPr lang="cs-CZ" sz="9600" dirty="0" err="1" smtClean="0"/>
              <a:t>Mauvaise</a:t>
            </a:r>
            <a:r>
              <a:rPr lang="cs-CZ" sz="9600" dirty="0" smtClean="0"/>
              <a:t> </a:t>
            </a:r>
            <a:r>
              <a:rPr lang="cs-CZ" sz="9600" dirty="0" err="1" smtClean="0"/>
              <a:t>réponse</a:t>
            </a:r>
            <a:r>
              <a:rPr lang="cs-CZ" sz="9600" dirty="0" smtClean="0"/>
              <a:t> </a:t>
            </a:r>
            <a:endParaRPr lang="en-GB" sz="9600" dirty="0"/>
          </a:p>
        </p:txBody>
      </p:sp>
      <p:pic>
        <p:nvPicPr>
          <p:cNvPr id="3" name="Obrázek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4" name="Obrázek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580" y="2246273"/>
            <a:ext cx="11168840" cy="23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92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345986"/>
            <a:ext cx="9144000" cy="2373222"/>
          </a:xfrm>
        </p:spPr>
        <p:txBody>
          <a:bodyPr>
            <a:noAutofit/>
          </a:bodyPr>
          <a:lstStyle/>
          <a:p>
            <a:r>
              <a:rPr lang="de-DE" sz="8000" dirty="0" err="1">
                <a:latin typeface="Arial Black"/>
                <a:cs typeface="Calibri Light"/>
              </a:rPr>
              <a:t>Cliquer</a:t>
            </a:r>
            <a:r>
              <a:rPr lang="de-DE" sz="8000" dirty="0">
                <a:latin typeface="Arial Black"/>
                <a:cs typeface="Calibri Light"/>
              </a:rPr>
              <a:t> </a:t>
            </a:r>
            <a:r>
              <a:rPr lang="de-DE" sz="8000" dirty="0" err="1">
                <a:latin typeface="Arial Black"/>
                <a:cs typeface="Calibri Light"/>
              </a:rPr>
              <a:t>sur</a:t>
            </a:r>
            <a:r>
              <a:rPr lang="de-DE" sz="8000" dirty="0">
                <a:latin typeface="Arial Black"/>
                <a:cs typeface="Calibri Light"/>
              </a:rPr>
              <a:t> </a:t>
            </a:r>
            <a:r>
              <a:rPr lang="cs-CZ" sz="8000" dirty="0" err="1" smtClean="0">
                <a:latin typeface="Arial Black"/>
                <a:cs typeface="Calibri Light"/>
              </a:rPr>
              <a:t>jaune</a:t>
            </a:r>
            <a:endParaRPr lang="de-DE" sz="8000" dirty="0">
              <a:latin typeface="Arial Black"/>
              <a:cs typeface="Calibri Light"/>
            </a:endParaRPr>
          </a:p>
        </p:txBody>
      </p:sp>
      <p:sp>
        <p:nvSpPr>
          <p:cNvPr id="4" name="Ellipse 3">
            <a:hlinkClick r:id="rId4" action="ppaction://hlinksldjump"/>
            <a:extLst>
              <a:ext uri="{FF2B5EF4-FFF2-40B4-BE49-F238E27FC236}">
                <a16:creationId xmlns:a16="http://schemas.microsoft.com/office/drawing/2014/main" id="{54378BA9-ECF7-4FB9-B3BD-485735825A70}"/>
              </a:ext>
            </a:extLst>
          </p:cNvPr>
          <p:cNvSpPr/>
          <p:nvPr/>
        </p:nvSpPr>
        <p:spPr>
          <a:xfrm>
            <a:off x="1210574" y="4524555"/>
            <a:ext cx="1538376" cy="13227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hlinkClick r:id="rId4" action="ppaction://hlinksldjump"/>
            <a:extLst>
              <a:ext uri="{FF2B5EF4-FFF2-40B4-BE49-F238E27FC236}">
                <a16:creationId xmlns:a16="http://schemas.microsoft.com/office/drawing/2014/main" id="{8B40A488-C00F-4627-83E9-55FCA99887AA}"/>
              </a:ext>
            </a:extLst>
          </p:cNvPr>
          <p:cNvSpPr/>
          <p:nvPr/>
        </p:nvSpPr>
        <p:spPr>
          <a:xfrm>
            <a:off x="3194649" y="4524554"/>
            <a:ext cx="1538376" cy="13227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hlinkClick r:id="rId4" action="ppaction://hlinksldjump"/>
            <a:extLst>
              <a:ext uri="{FF2B5EF4-FFF2-40B4-BE49-F238E27FC236}">
                <a16:creationId xmlns:a16="http://schemas.microsoft.com/office/drawing/2014/main" id="{B200BD7F-24B4-4ACE-9D91-8CFF0D0F1142}"/>
              </a:ext>
            </a:extLst>
          </p:cNvPr>
          <p:cNvSpPr/>
          <p:nvPr/>
        </p:nvSpPr>
        <p:spPr>
          <a:xfrm>
            <a:off x="5236234" y="4524554"/>
            <a:ext cx="1538376" cy="1322716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hlinkClick r:id="rId5" action="ppaction://hlinksldjump"/>
            <a:extLst>
              <a:ext uri="{FF2B5EF4-FFF2-40B4-BE49-F238E27FC236}">
                <a16:creationId xmlns:a16="http://schemas.microsoft.com/office/drawing/2014/main" id="{BCEA2E55-6A59-4243-A548-C7F4BC18376E}"/>
              </a:ext>
            </a:extLst>
          </p:cNvPr>
          <p:cNvSpPr/>
          <p:nvPr/>
        </p:nvSpPr>
        <p:spPr>
          <a:xfrm>
            <a:off x="7234687" y="4524554"/>
            <a:ext cx="1538376" cy="13227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hlinkClick r:id="rId4" action="ppaction://hlinksldjump"/>
            <a:extLst>
              <a:ext uri="{FF2B5EF4-FFF2-40B4-BE49-F238E27FC236}">
                <a16:creationId xmlns:a16="http://schemas.microsoft.com/office/drawing/2014/main" id="{5D6837CA-83CD-4F82-9A2D-9BFC2793192D}"/>
              </a:ext>
            </a:extLst>
          </p:cNvPr>
          <p:cNvSpPr/>
          <p:nvPr/>
        </p:nvSpPr>
        <p:spPr>
          <a:xfrm>
            <a:off x="9333781" y="4524554"/>
            <a:ext cx="1538376" cy="132271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hlinkClick r:id="rId4" action="ppaction://hlinksldjump"/>
            <a:extLst>
              <a:ext uri="{FF2B5EF4-FFF2-40B4-BE49-F238E27FC236}">
                <a16:creationId xmlns:a16="http://schemas.microsoft.com/office/drawing/2014/main" id="{56186A6E-4B10-4B3B-8BD2-071DE36F59C9}"/>
              </a:ext>
            </a:extLst>
          </p:cNvPr>
          <p:cNvSpPr/>
          <p:nvPr/>
        </p:nvSpPr>
        <p:spPr>
          <a:xfrm>
            <a:off x="1210573" y="2971799"/>
            <a:ext cx="1538376" cy="1322716"/>
          </a:xfrm>
          <a:prstGeom prst="ellipse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hlinkClick r:id="rId4" action="ppaction://hlinksldjump"/>
            <a:extLst>
              <a:ext uri="{FF2B5EF4-FFF2-40B4-BE49-F238E27FC236}">
                <a16:creationId xmlns:a16="http://schemas.microsoft.com/office/drawing/2014/main" id="{A00C263B-85B8-4C23-8F3F-984C7CF476EA}"/>
              </a:ext>
            </a:extLst>
          </p:cNvPr>
          <p:cNvSpPr/>
          <p:nvPr/>
        </p:nvSpPr>
        <p:spPr>
          <a:xfrm>
            <a:off x="3252157" y="2971798"/>
            <a:ext cx="1538376" cy="1322716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hlinkClick r:id="rId4" action="ppaction://hlinksldjump"/>
            <a:extLst>
              <a:ext uri="{FF2B5EF4-FFF2-40B4-BE49-F238E27FC236}">
                <a16:creationId xmlns:a16="http://schemas.microsoft.com/office/drawing/2014/main" id="{DBE42E2E-338D-4A0E-A4F2-25C2F990093D}"/>
              </a:ext>
            </a:extLst>
          </p:cNvPr>
          <p:cNvSpPr/>
          <p:nvPr/>
        </p:nvSpPr>
        <p:spPr>
          <a:xfrm>
            <a:off x="5236233" y="2971799"/>
            <a:ext cx="1538376" cy="13227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hlinkClick r:id="rId4" action="ppaction://hlinksldjump"/>
            <a:extLst>
              <a:ext uri="{FF2B5EF4-FFF2-40B4-BE49-F238E27FC236}">
                <a16:creationId xmlns:a16="http://schemas.microsoft.com/office/drawing/2014/main" id="{E47BF3F9-769B-48D9-9CEB-76E59F7D747C}"/>
              </a:ext>
            </a:extLst>
          </p:cNvPr>
          <p:cNvSpPr/>
          <p:nvPr/>
        </p:nvSpPr>
        <p:spPr>
          <a:xfrm>
            <a:off x="7234687" y="2971799"/>
            <a:ext cx="1538376" cy="13227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rId4" action="ppaction://hlinksldjump"/>
            <a:extLst>
              <a:ext uri="{FF2B5EF4-FFF2-40B4-BE49-F238E27FC236}">
                <a16:creationId xmlns:a16="http://schemas.microsoft.com/office/drawing/2014/main" id="{8C8C9C37-975A-4A55-B5B8-BF1ACEBF6056}"/>
              </a:ext>
            </a:extLst>
          </p:cNvPr>
          <p:cNvSpPr/>
          <p:nvPr/>
        </p:nvSpPr>
        <p:spPr>
          <a:xfrm>
            <a:off x="9333780" y="2971799"/>
            <a:ext cx="1538376" cy="1322716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Jaun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44000" y="1795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65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6477" y="228771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cs-CZ" sz="11500" dirty="0" smtClean="0"/>
              <a:t>Bonne </a:t>
            </a:r>
            <a:r>
              <a:rPr lang="cs-CZ" sz="11500" dirty="0" err="1" smtClean="0"/>
              <a:t>réponse</a:t>
            </a:r>
            <a:r>
              <a:rPr lang="cs-CZ" sz="11500" dirty="0" smtClean="0"/>
              <a:t> </a:t>
            </a:r>
            <a:endParaRPr lang="en-GB" sz="11500" dirty="0"/>
          </a:p>
        </p:txBody>
      </p:sp>
      <p:pic>
        <p:nvPicPr>
          <p:cNvPr id="3" name="Obrázek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4" name="Obrázek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5051" y="2145681"/>
            <a:ext cx="8961897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0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4088" y="2608453"/>
            <a:ext cx="10515600" cy="1325563"/>
          </a:xfrm>
        </p:spPr>
        <p:txBody>
          <a:bodyPr>
            <a:noAutofit/>
          </a:bodyPr>
          <a:lstStyle/>
          <a:p>
            <a:r>
              <a:rPr lang="cs-CZ" sz="9600" dirty="0" err="1" smtClean="0"/>
              <a:t>Mauvaise</a:t>
            </a:r>
            <a:r>
              <a:rPr lang="cs-CZ" sz="9600" dirty="0" smtClean="0"/>
              <a:t> </a:t>
            </a:r>
            <a:r>
              <a:rPr lang="cs-CZ" sz="9600" dirty="0" err="1" smtClean="0"/>
              <a:t>réponse</a:t>
            </a:r>
            <a:r>
              <a:rPr lang="cs-CZ" sz="9600" dirty="0" smtClean="0"/>
              <a:t> </a:t>
            </a:r>
            <a:endParaRPr lang="en-GB" sz="9600" dirty="0"/>
          </a:p>
        </p:txBody>
      </p:sp>
      <p:pic>
        <p:nvPicPr>
          <p:cNvPr id="3" name="Obrázek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4" name="Obrázek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580" y="2246273"/>
            <a:ext cx="11168840" cy="23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34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345986"/>
            <a:ext cx="9144000" cy="2373222"/>
          </a:xfrm>
        </p:spPr>
        <p:txBody>
          <a:bodyPr>
            <a:noAutofit/>
          </a:bodyPr>
          <a:lstStyle/>
          <a:p>
            <a:r>
              <a:rPr lang="de-DE" sz="8000" dirty="0" err="1">
                <a:latin typeface="Arial Black"/>
                <a:cs typeface="Calibri Light"/>
              </a:rPr>
              <a:t>Cliquer</a:t>
            </a:r>
            <a:r>
              <a:rPr lang="de-DE" sz="8000" dirty="0">
                <a:latin typeface="Arial Black"/>
                <a:cs typeface="Calibri Light"/>
              </a:rPr>
              <a:t> </a:t>
            </a:r>
            <a:r>
              <a:rPr lang="de-DE" sz="8000" dirty="0" err="1">
                <a:latin typeface="Arial Black"/>
                <a:cs typeface="Calibri Light"/>
              </a:rPr>
              <a:t>sur</a:t>
            </a:r>
            <a:r>
              <a:rPr lang="de-DE" sz="8000" dirty="0">
                <a:latin typeface="Arial Black"/>
                <a:cs typeface="Calibri Light"/>
              </a:rPr>
              <a:t> </a:t>
            </a:r>
            <a:r>
              <a:rPr lang="cs-CZ" sz="8000" dirty="0" err="1" smtClean="0">
                <a:latin typeface="Arial Black"/>
                <a:cs typeface="Calibri Light"/>
              </a:rPr>
              <a:t>blanc</a:t>
            </a:r>
            <a:endParaRPr lang="de-DE" sz="8000" dirty="0">
              <a:latin typeface="Arial Black"/>
              <a:cs typeface="Calibri Light"/>
            </a:endParaRPr>
          </a:p>
        </p:txBody>
      </p:sp>
      <p:sp>
        <p:nvSpPr>
          <p:cNvPr id="4" name="Ellipse 3">
            <a:hlinkClick r:id="rId4" action="ppaction://hlinksldjump"/>
            <a:extLst>
              <a:ext uri="{FF2B5EF4-FFF2-40B4-BE49-F238E27FC236}">
                <a16:creationId xmlns:a16="http://schemas.microsoft.com/office/drawing/2014/main" id="{54378BA9-ECF7-4FB9-B3BD-485735825A70}"/>
              </a:ext>
            </a:extLst>
          </p:cNvPr>
          <p:cNvSpPr/>
          <p:nvPr/>
        </p:nvSpPr>
        <p:spPr>
          <a:xfrm>
            <a:off x="1210574" y="4524555"/>
            <a:ext cx="1538376" cy="13227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hlinkClick r:id="rId4" action="ppaction://hlinksldjump"/>
            <a:extLst>
              <a:ext uri="{FF2B5EF4-FFF2-40B4-BE49-F238E27FC236}">
                <a16:creationId xmlns:a16="http://schemas.microsoft.com/office/drawing/2014/main" id="{8B40A488-C00F-4627-83E9-55FCA99887AA}"/>
              </a:ext>
            </a:extLst>
          </p:cNvPr>
          <p:cNvSpPr/>
          <p:nvPr/>
        </p:nvSpPr>
        <p:spPr>
          <a:xfrm>
            <a:off x="3194649" y="4524554"/>
            <a:ext cx="1538376" cy="13227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hlinkClick r:id="rId4" action="ppaction://hlinksldjump"/>
            <a:extLst>
              <a:ext uri="{FF2B5EF4-FFF2-40B4-BE49-F238E27FC236}">
                <a16:creationId xmlns:a16="http://schemas.microsoft.com/office/drawing/2014/main" id="{B200BD7F-24B4-4ACE-9D91-8CFF0D0F1142}"/>
              </a:ext>
            </a:extLst>
          </p:cNvPr>
          <p:cNvSpPr/>
          <p:nvPr/>
        </p:nvSpPr>
        <p:spPr>
          <a:xfrm>
            <a:off x="5236234" y="4524554"/>
            <a:ext cx="1538376" cy="1322716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hlinkClick r:id="rId4" action="ppaction://hlinksldjump"/>
            <a:extLst>
              <a:ext uri="{FF2B5EF4-FFF2-40B4-BE49-F238E27FC236}">
                <a16:creationId xmlns:a16="http://schemas.microsoft.com/office/drawing/2014/main" id="{BCEA2E55-6A59-4243-A548-C7F4BC18376E}"/>
              </a:ext>
            </a:extLst>
          </p:cNvPr>
          <p:cNvSpPr/>
          <p:nvPr/>
        </p:nvSpPr>
        <p:spPr>
          <a:xfrm>
            <a:off x="7234687" y="4524554"/>
            <a:ext cx="1538376" cy="13227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hlinkClick r:id="rId4" action="ppaction://hlinksldjump"/>
            <a:extLst>
              <a:ext uri="{FF2B5EF4-FFF2-40B4-BE49-F238E27FC236}">
                <a16:creationId xmlns:a16="http://schemas.microsoft.com/office/drawing/2014/main" id="{5D6837CA-83CD-4F82-9A2D-9BFC2793192D}"/>
              </a:ext>
            </a:extLst>
          </p:cNvPr>
          <p:cNvSpPr/>
          <p:nvPr/>
        </p:nvSpPr>
        <p:spPr>
          <a:xfrm>
            <a:off x="9333781" y="4524554"/>
            <a:ext cx="1538376" cy="132271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hlinkClick r:id="rId4" action="ppaction://hlinksldjump"/>
            <a:extLst>
              <a:ext uri="{FF2B5EF4-FFF2-40B4-BE49-F238E27FC236}">
                <a16:creationId xmlns:a16="http://schemas.microsoft.com/office/drawing/2014/main" id="{56186A6E-4B10-4B3B-8BD2-071DE36F59C9}"/>
              </a:ext>
            </a:extLst>
          </p:cNvPr>
          <p:cNvSpPr/>
          <p:nvPr/>
        </p:nvSpPr>
        <p:spPr>
          <a:xfrm>
            <a:off x="1210573" y="2971799"/>
            <a:ext cx="1538376" cy="1322716"/>
          </a:xfrm>
          <a:prstGeom prst="ellipse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hlinkClick r:id="rId4" action="ppaction://hlinksldjump"/>
            <a:extLst>
              <a:ext uri="{FF2B5EF4-FFF2-40B4-BE49-F238E27FC236}">
                <a16:creationId xmlns:a16="http://schemas.microsoft.com/office/drawing/2014/main" id="{A00C263B-85B8-4C23-8F3F-984C7CF476EA}"/>
              </a:ext>
            </a:extLst>
          </p:cNvPr>
          <p:cNvSpPr/>
          <p:nvPr/>
        </p:nvSpPr>
        <p:spPr>
          <a:xfrm>
            <a:off x="3252157" y="2971798"/>
            <a:ext cx="1538376" cy="1322716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hlinkClick r:id="rId5" action="ppaction://hlinksldjump"/>
            <a:extLst>
              <a:ext uri="{FF2B5EF4-FFF2-40B4-BE49-F238E27FC236}">
                <a16:creationId xmlns:a16="http://schemas.microsoft.com/office/drawing/2014/main" id="{DBE42E2E-338D-4A0E-A4F2-25C2F990093D}"/>
              </a:ext>
            </a:extLst>
          </p:cNvPr>
          <p:cNvSpPr/>
          <p:nvPr/>
        </p:nvSpPr>
        <p:spPr>
          <a:xfrm>
            <a:off x="5236233" y="2971799"/>
            <a:ext cx="1538376" cy="13227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hlinkClick r:id="rId4" action="ppaction://hlinksldjump"/>
            <a:extLst>
              <a:ext uri="{FF2B5EF4-FFF2-40B4-BE49-F238E27FC236}">
                <a16:creationId xmlns:a16="http://schemas.microsoft.com/office/drawing/2014/main" id="{E47BF3F9-769B-48D9-9CEB-76E59F7D747C}"/>
              </a:ext>
            </a:extLst>
          </p:cNvPr>
          <p:cNvSpPr/>
          <p:nvPr/>
        </p:nvSpPr>
        <p:spPr>
          <a:xfrm>
            <a:off x="7234687" y="2971799"/>
            <a:ext cx="1538376" cy="13227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rId4" action="ppaction://hlinksldjump"/>
            <a:extLst>
              <a:ext uri="{FF2B5EF4-FFF2-40B4-BE49-F238E27FC236}">
                <a16:creationId xmlns:a16="http://schemas.microsoft.com/office/drawing/2014/main" id="{8C8C9C37-975A-4A55-B5B8-BF1ACEBF6056}"/>
              </a:ext>
            </a:extLst>
          </p:cNvPr>
          <p:cNvSpPr/>
          <p:nvPr/>
        </p:nvSpPr>
        <p:spPr>
          <a:xfrm>
            <a:off x="9333780" y="2971799"/>
            <a:ext cx="1538376" cy="1322716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Blan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73063" y="17465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10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6477" y="228771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cs-CZ" sz="11500" dirty="0" smtClean="0"/>
              <a:t>Bonne </a:t>
            </a:r>
            <a:r>
              <a:rPr lang="cs-CZ" sz="11500" dirty="0" err="1" smtClean="0"/>
              <a:t>réponse</a:t>
            </a:r>
            <a:r>
              <a:rPr lang="cs-CZ" sz="11500" dirty="0" smtClean="0"/>
              <a:t> </a:t>
            </a:r>
            <a:endParaRPr lang="en-GB" sz="11500" dirty="0"/>
          </a:p>
        </p:txBody>
      </p:sp>
      <p:pic>
        <p:nvPicPr>
          <p:cNvPr id="3" name="Obrázek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4" name="Obrázek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5051" y="2145681"/>
            <a:ext cx="8961897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59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4088" y="2608453"/>
            <a:ext cx="10515600" cy="1325563"/>
          </a:xfrm>
        </p:spPr>
        <p:txBody>
          <a:bodyPr>
            <a:noAutofit/>
          </a:bodyPr>
          <a:lstStyle/>
          <a:p>
            <a:r>
              <a:rPr lang="cs-CZ" sz="9600" dirty="0" err="1" smtClean="0"/>
              <a:t>Mauvaise</a:t>
            </a:r>
            <a:r>
              <a:rPr lang="cs-CZ" sz="9600" dirty="0" smtClean="0"/>
              <a:t> </a:t>
            </a:r>
            <a:r>
              <a:rPr lang="cs-CZ" sz="9600" dirty="0" err="1" smtClean="0"/>
              <a:t>réponse</a:t>
            </a:r>
            <a:r>
              <a:rPr lang="cs-CZ" sz="9600" dirty="0" smtClean="0"/>
              <a:t> </a:t>
            </a:r>
            <a:endParaRPr lang="en-GB" sz="9600" dirty="0"/>
          </a:p>
        </p:txBody>
      </p:sp>
      <p:pic>
        <p:nvPicPr>
          <p:cNvPr id="3" name="Obrázek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4" name="Obrázek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580" y="2246273"/>
            <a:ext cx="11168840" cy="23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6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345986"/>
            <a:ext cx="9144000" cy="2373222"/>
          </a:xfrm>
        </p:spPr>
        <p:txBody>
          <a:bodyPr>
            <a:noAutofit/>
          </a:bodyPr>
          <a:lstStyle/>
          <a:p>
            <a:r>
              <a:rPr lang="de-DE" sz="8000" dirty="0" err="1">
                <a:latin typeface="Arial Black"/>
                <a:cs typeface="Calibri Light"/>
              </a:rPr>
              <a:t>Cliquer</a:t>
            </a:r>
            <a:r>
              <a:rPr lang="de-DE" sz="8000" dirty="0">
                <a:latin typeface="Arial Black"/>
                <a:cs typeface="Calibri Light"/>
              </a:rPr>
              <a:t> </a:t>
            </a:r>
            <a:r>
              <a:rPr lang="de-DE" sz="8000" dirty="0" err="1">
                <a:latin typeface="Arial Black"/>
                <a:cs typeface="Calibri Light"/>
              </a:rPr>
              <a:t>sur</a:t>
            </a:r>
            <a:r>
              <a:rPr lang="de-DE" sz="8000" dirty="0">
                <a:latin typeface="Arial Black"/>
                <a:cs typeface="Calibri Light"/>
              </a:rPr>
              <a:t> </a:t>
            </a:r>
            <a:r>
              <a:rPr lang="cs-CZ" sz="8000" dirty="0" err="1" smtClean="0">
                <a:latin typeface="Arial Black"/>
                <a:cs typeface="Calibri Light"/>
              </a:rPr>
              <a:t>bleu</a:t>
            </a:r>
            <a:endParaRPr lang="de-DE" sz="8000" dirty="0">
              <a:latin typeface="Arial Black"/>
              <a:cs typeface="Calibri Light"/>
            </a:endParaRPr>
          </a:p>
        </p:txBody>
      </p:sp>
      <p:sp>
        <p:nvSpPr>
          <p:cNvPr id="4" name="Ellipse 3">
            <a:hlinkClick r:id="rId4" action="ppaction://hlinksldjump"/>
            <a:extLst>
              <a:ext uri="{FF2B5EF4-FFF2-40B4-BE49-F238E27FC236}">
                <a16:creationId xmlns:a16="http://schemas.microsoft.com/office/drawing/2014/main" id="{54378BA9-ECF7-4FB9-B3BD-485735825A70}"/>
              </a:ext>
            </a:extLst>
          </p:cNvPr>
          <p:cNvSpPr/>
          <p:nvPr/>
        </p:nvSpPr>
        <p:spPr>
          <a:xfrm>
            <a:off x="1210574" y="4524555"/>
            <a:ext cx="1538376" cy="13227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hlinkClick r:id="rId5" action="ppaction://hlinksldjump"/>
            <a:extLst>
              <a:ext uri="{FF2B5EF4-FFF2-40B4-BE49-F238E27FC236}">
                <a16:creationId xmlns:a16="http://schemas.microsoft.com/office/drawing/2014/main" id="{8B40A488-C00F-4627-83E9-55FCA99887AA}"/>
              </a:ext>
            </a:extLst>
          </p:cNvPr>
          <p:cNvSpPr/>
          <p:nvPr/>
        </p:nvSpPr>
        <p:spPr>
          <a:xfrm>
            <a:off x="3194649" y="4524554"/>
            <a:ext cx="1538376" cy="13227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hlinkClick r:id="rId5" action="ppaction://hlinksldjump"/>
            <a:extLst>
              <a:ext uri="{FF2B5EF4-FFF2-40B4-BE49-F238E27FC236}">
                <a16:creationId xmlns:a16="http://schemas.microsoft.com/office/drawing/2014/main" id="{B200BD7F-24B4-4ACE-9D91-8CFF0D0F1142}"/>
              </a:ext>
            </a:extLst>
          </p:cNvPr>
          <p:cNvSpPr/>
          <p:nvPr/>
        </p:nvSpPr>
        <p:spPr>
          <a:xfrm>
            <a:off x="5236234" y="4524554"/>
            <a:ext cx="1538376" cy="1322716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hlinkClick r:id="rId5" action="ppaction://hlinksldjump"/>
            <a:extLst>
              <a:ext uri="{FF2B5EF4-FFF2-40B4-BE49-F238E27FC236}">
                <a16:creationId xmlns:a16="http://schemas.microsoft.com/office/drawing/2014/main" id="{BCEA2E55-6A59-4243-A548-C7F4BC18376E}"/>
              </a:ext>
            </a:extLst>
          </p:cNvPr>
          <p:cNvSpPr/>
          <p:nvPr/>
        </p:nvSpPr>
        <p:spPr>
          <a:xfrm>
            <a:off x="7234687" y="4524554"/>
            <a:ext cx="1538376" cy="13227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hlinkClick r:id="rId5" action="ppaction://hlinksldjump"/>
            <a:extLst>
              <a:ext uri="{FF2B5EF4-FFF2-40B4-BE49-F238E27FC236}">
                <a16:creationId xmlns:a16="http://schemas.microsoft.com/office/drawing/2014/main" id="{5D6837CA-83CD-4F82-9A2D-9BFC2793192D}"/>
              </a:ext>
            </a:extLst>
          </p:cNvPr>
          <p:cNvSpPr/>
          <p:nvPr/>
        </p:nvSpPr>
        <p:spPr>
          <a:xfrm>
            <a:off x="9333781" y="4524554"/>
            <a:ext cx="1538376" cy="132271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hlinkClick r:id="rId5" action="ppaction://hlinksldjump"/>
            <a:extLst>
              <a:ext uri="{FF2B5EF4-FFF2-40B4-BE49-F238E27FC236}">
                <a16:creationId xmlns:a16="http://schemas.microsoft.com/office/drawing/2014/main" id="{56186A6E-4B10-4B3B-8BD2-071DE36F59C9}"/>
              </a:ext>
            </a:extLst>
          </p:cNvPr>
          <p:cNvSpPr/>
          <p:nvPr/>
        </p:nvSpPr>
        <p:spPr>
          <a:xfrm>
            <a:off x="1210573" y="2971799"/>
            <a:ext cx="1538376" cy="1322716"/>
          </a:xfrm>
          <a:prstGeom prst="ellipse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hlinkClick r:id="rId5" action="ppaction://hlinksldjump"/>
            <a:extLst>
              <a:ext uri="{FF2B5EF4-FFF2-40B4-BE49-F238E27FC236}">
                <a16:creationId xmlns:a16="http://schemas.microsoft.com/office/drawing/2014/main" id="{A00C263B-85B8-4C23-8F3F-984C7CF476EA}"/>
              </a:ext>
            </a:extLst>
          </p:cNvPr>
          <p:cNvSpPr/>
          <p:nvPr/>
        </p:nvSpPr>
        <p:spPr>
          <a:xfrm>
            <a:off x="3252157" y="2971798"/>
            <a:ext cx="1538376" cy="1322716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hlinkClick r:id="rId5" action="ppaction://hlinksldjump"/>
            <a:extLst>
              <a:ext uri="{FF2B5EF4-FFF2-40B4-BE49-F238E27FC236}">
                <a16:creationId xmlns:a16="http://schemas.microsoft.com/office/drawing/2014/main" id="{DBE42E2E-338D-4A0E-A4F2-25C2F990093D}"/>
              </a:ext>
            </a:extLst>
          </p:cNvPr>
          <p:cNvSpPr/>
          <p:nvPr/>
        </p:nvSpPr>
        <p:spPr>
          <a:xfrm>
            <a:off x="5236233" y="2971799"/>
            <a:ext cx="1538376" cy="13227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hlinkClick r:id="rId5" action="ppaction://hlinksldjump"/>
            <a:extLst>
              <a:ext uri="{FF2B5EF4-FFF2-40B4-BE49-F238E27FC236}">
                <a16:creationId xmlns:a16="http://schemas.microsoft.com/office/drawing/2014/main" id="{E47BF3F9-769B-48D9-9CEB-76E59F7D747C}"/>
              </a:ext>
            </a:extLst>
          </p:cNvPr>
          <p:cNvSpPr/>
          <p:nvPr/>
        </p:nvSpPr>
        <p:spPr>
          <a:xfrm>
            <a:off x="7234687" y="2971799"/>
            <a:ext cx="1538376" cy="13227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rId5" action="ppaction://hlinksldjump"/>
            <a:extLst>
              <a:ext uri="{FF2B5EF4-FFF2-40B4-BE49-F238E27FC236}">
                <a16:creationId xmlns:a16="http://schemas.microsoft.com/office/drawing/2014/main" id="{8C8C9C37-975A-4A55-B5B8-BF1ACEBF6056}"/>
              </a:ext>
            </a:extLst>
          </p:cNvPr>
          <p:cNvSpPr/>
          <p:nvPr/>
        </p:nvSpPr>
        <p:spPr>
          <a:xfrm>
            <a:off x="9333780" y="2971799"/>
            <a:ext cx="1538376" cy="1322716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Ble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72156" y="19311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59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9442"/>
            <a:ext cx="12193057" cy="687688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060448" y="2292096"/>
            <a:ext cx="8241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600" dirty="0" smtClean="0"/>
              <a:t>Bonne </a:t>
            </a:r>
            <a:r>
              <a:rPr lang="en-GB" sz="9600" dirty="0" err="1" smtClean="0"/>
              <a:t>réponse</a:t>
            </a:r>
            <a:r>
              <a:rPr lang="en-GB" sz="9600" dirty="0" smtClean="0"/>
              <a:t> 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343415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6477" y="228771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cs-CZ" sz="11500" dirty="0" smtClean="0"/>
              <a:t>Bonne </a:t>
            </a:r>
            <a:r>
              <a:rPr lang="cs-CZ" sz="11500" dirty="0" err="1" smtClean="0"/>
              <a:t>réponse</a:t>
            </a:r>
            <a:r>
              <a:rPr lang="cs-CZ" sz="11500" dirty="0" smtClean="0"/>
              <a:t> </a:t>
            </a:r>
            <a:endParaRPr lang="en-GB" sz="11500" dirty="0"/>
          </a:p>
        </p:txBody>
      </p:sp>
      <p:pic>
        <p:nvPicPr>
          <p:cNvPr id="3" name="Obrázek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4" name="Obrázek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5051" y="2145681"/>
            <a:ext cx="8961897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4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4088" y="2608453"/>
            <a:ext cx="10515600" cy="1325563"/>
          </a:xfrm>
        </p:spPr>
        <p:txBody>
          <a:bodyPr>
            <a:noAutofit/>
          </a:bodyPr>
          <a:lstStyle/>
          <a:p>
            <a:r>
              <a:rPr lang="cs-CZ" sz="9600" dirty="0" err="1" smtClean="0"/>
              <a:t>Mauvaise</a:t>
            </a:r>
            <a:r>
              <a:rPr lang="cs-CZ" sz="9600" dirty="0" smtClean="0"/>
              <a:t> </a:t>
            </a:r>
            <a:r>
              <a:rPr lang="cs-CZ" sz="9600" dirty="0" err="1" smtClean="0"/>
              <a:t>réponse</a:t>
            </a:r>
            <a:r>
              <a:rPr lang="cs-CZ" sz="9600" dirty="0" smtClean="0"/>
              <a:t> </a:t>
            </a:r>
            <a:endParaRPr lang="en-GB" sz="9600" dirty="0"/>
          </a:p>
        </p:txBody>
      </p:sp>
      <p:pic>
        <p:nvPicPr>
          <p:cNvPr id="3" name="Obrázek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4" name="Obrázek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580" y="2246273"/>
            <a:ext cx="11168840" cy="23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09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42939"/>
          </a:xfrm>
        </p:spPr>
        <p:txBody>
          <a:bodyPr>
            <a:noAutofit/>
          </a:bodyPr>
          <a:lstStyle/>
          <a:p>
            <a:pPr algn="ctr"/>
            <a:r>
              <a:rPr lang="cs-CZ" sz="19900" b="1" dirty="0" smtClean="0"/>
              <a:t>B</a:t>
            </a:r>
            <a:r>
              <a:rPr lang="cs-CZ" sz="19900" b="1" dirty="0" smtClean="0">
                <a:solidFill>
                  <a:schemeClr val="accent1"/>
                </a:solidFill>
              </a:rPr>
              <a:t>R</a:t>
            </a:r>
            <a:r>
              <a:rPr lang="cs-CZ" sz="19900" b="1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cs-CZ" sz="19900" b="1" dirty="0" smtClean="0">
                <a:solidFill>
                  <a:srgbClr val="FF0000"/>
                </a:solidFill>
              </a:rPr>
              <a:t>V</a:t>
            </a:r>
            <a:r>
              <a:rPr lang="cs-CZ" sz="19900" b="1" dirty="0" smtClean="0">
                <a:solidFill>
                  <a:schemeClr val="accent4"/>
                </a:solidFill>
              </a:rPr>
              <a:t>O</a:t>
            </a:r>
            <a:r>
              <a:rPr lang="cs-CZ" sz="19900" b="1" dirty="0" smtClean="0">
                <a:solidFill>
                  <a:srgbClr val="FF0000"/>
                </a:solidFill>
              </a:rPr>
              <a:t> </a:t>
            </a:r>
            <a:endParaRPr lang="en-GB" sz="199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62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0"/>
          </a:xfrm>
        </p:spPr>
        <p:txBody>
          <a:bodyPr>
            <a:noAutofit/>
          </a:bodyPr>
          <a:lstStyle/>
          <a:p>
            <a:pPr algn="ctr"/>
            <a:r>
              <a:rPr lang="cs-CZ" sz="9600" dirty="0" err="1" smtClean="0"/>
              <a:t>Mauvaise</a:t>
            </a:r>
            <a:r>
              <a:rPr lang="cs-CZ" sz="9600" dirty="0" smtClean="0"/>
              <a:t> </a:t>
            </a:r>
            <a:r>
              <a:rPr lang="cs-CZ" sz="9600" dirty="0" err="1" smtClean="0"/>
              <a:t>réponse</a:t>
            </a:r>
            <a:r>
              <a:rPr lang="cs-CZ" sz="9600" dirty="0" smtClean="0"/>
              <a:t> </a:t>
            </a:r>
            <a:endParaRPr lang="en-GB" sz="9600" dirty="0"/>
          </a:p>
        </p:txBody>
      </p:sp>
      <p:pic>
        <p:nvPicPr>
          <p:cNvPr id="4" name="Obrázek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5" name="Obrázek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628" y="2145681"/>
            <a:ext cx="11162743" cy="236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0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345986"/>
            <a:ext cx="9656064" cy="2373222"/>
          </a:xfrm>
        </p:spPr>
        <p:txBody>
          <a:bodyPr>
            <a:noAutofit/>
          </a:bodyPr>
          <a:lstStyle/>
          <a:p>
            <a:r>
              <a:rPr lang="de-DE" sz="8000" dirty="0" err="1">
                <a:latin typeface="Arial Black"/>
                <a:cs typeface="Calibri Light"/>
              </a:rPr>
              <a:t>Cliquer</a:t>
            </a:r>
            <a:r>
              <a:rPr lang="de-DE" sz="8000" dirty="0">
                <a:latin typeface="Arial Black"/>
                <a:cs typeface="Calibri Light"/>
              </a:rPr>
              <a:t> </a:t>
            </a:r>
            <a:r>
              <a:rPr lang="de-DE" sz="8000" dirty="0" err="1">
                <a:latin typeface="Arial Black"/>
                <a:cs typeface="Calibri Light"/>
              </a:rPr>
              <a:t>sur</a:t>
            </a:r>
            <a:r>
              <a:rPr lang="de-DE" sz="8000" dirty="0">
                <a:latin typeface="Arial Black"/>
                <a:cs typeface="Calibri Light"/>
              </a:rPr>
              <a:t> </a:t>
            </a:r>
            <a:r>
              <a:rPr lang="de-DE" sz="8000" dirty="0" err="1">
                <a:latin typeface="Arial Black"/>
                <a:cs typeface="Calibri Light"/>
              </a:rPr>
              <a:t>violet</a:t>
            </a:r>
            <a:endParaRPr lang="de-DE" sz="8000" dirty="0">
              <a:latin typeface="Arial Black"/>
              <a:cs typeface="Calibri Light"/>
            </a:endParaRPr>
          </a:p>
        </p:txBody>
      </p:sp>
      <p:sp>
        <p:nvSpPr>
          <p:cNvPr id="4" name="Ellipse 3">
            <a:hlinkClick r:id="rId4" action="ppaction://hlinksldjump"/>
            <a:extLst>
              <a:ext uri="{FF2B5EF4-FFF2-40B4-BE49-F238E27FC236}">
                <a16:creationId xmlns:a16="http://schemas.microsoft.com/office/drawing/2014/main" id="{54378BA9-ECF7-4FB9-B3BD-485735825A70}"/>
              </a:ext>
            </a:extLst>
          </p:cNvPr>
          <p:cNvSpPr/>
          <p:nvPr/>
        </p:nvSpPr>
        <p:spPr>
          <a:xfrm>
            <a:off x="1210574" y="4524555"/>
            <a:ext cx="1538376" cy="13227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hlinkClick r:id="rId4" action="ppaction://hlinksldjump"/>
            <a:extLst>
              <a:ext uri="{FF2B5EF4-FFF2-40B4-BE49-F238E27FC236}">
                <a16:creationId xmlns:a16="http://schemas.microsoft.com/office/drawing/2014/main" id="{8B40A488-C00F-4627-83E9-55FCA99887AA}"/>
              </a:ext>
            </a:extLst>
          </p:cNvPr>
          <p:cNvSpPr/>
          <p:nvPr/>
        </p:nvSpPr>
        <p:spPr>
          <a:xfrm>
            <a:off x="3194649" y="4524554"/>
            <a:ext cx="1538376" cy="13227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hlinkClick r:id="rId4" action="ppaction://hlinksldjump"/>
            <a:extLst>
              <a:ext uri="{FF2B5EF4-FFF2-40B4-BE49-F238E27FC236}">
                <a16:creationId xmlns:a16="http://schemas.microsoft.com/office/drawing/2014/main" id="{B200BD7F-24B4-4ACE-9D91-8CFF0D0F1142}"/>
              </a:ext>
            </a:extLst>
          </p:cNvPr>
          <p:cNvSpPr/>
          <p:nvPr/>
        </p:nvSpPr>
        <p:spPr>
          <a:xfrm>
            <a:off x="5236234" y="4524554"/>
            <a:ext cx="1538376" cy="1322716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hlinkClick r:id="rId4" action="ppaction://hlinksldjump"/>
            <a:extLst>
              <a:ext uri="{FF2B5EF4-FFF2-40B4-BE49-F238E27FC236}">
                <a16:creationId xmlns:a16="http://schemas.microsoft.com/office/drawing/2014/main" id="{BCEA2E55-6A59-4243-A548-C7F4BC18376E}"/>
              </a:ext>
            </a:extLst>
          </p:cNvPr>
          <p:cNvSpPr/>
          <p:nvPr/>
        </p:nvSpPr>
        <p:spPr>
          <a:xfrm>
            <a:off x="7234687" y="4524554"/>
            <a:ext cx="1538376" cy="13227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hlinkClick r:id="rId5" action="ppaction://hlinksldjump"/>
            <a:extLst>
              <a:ext uri="{FF2B5EF4-FFF2-40B4-BE49-F238E27FC236}">
                <a16:creationId xmlns:a16="http://schemas.microsoft.com/office/drawing/2014/main" id="{5D6837CA-83CD-4F82-9A2D-9BFC2793192D}"/>
              </a:ext>
            </a:extLst>
          </p:cNvPr>
          <p:cNvSpPr/>
          <p:nvPr/>
        </p:nvSpPr>
        <p:spPr>
          <a:xfrm>
            <a:off x="9333781" y="4524554"/>
            <a:ext cx="1538376" cy="132271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hlinkClick r:id="rId4" action="ppaction://hlinksldjump"/>
            <a:extLst>
              <a:ext uri="{FF2B5EF4-FFF2-40B4-BE49-F238E27FC236}">
                <a16:creationId xmlns:a16="http://schemas.microsoft.com/office/drawing/2014/main" id="{56186A6E-4B10-4B3B-8BD2-071DE36F59C9}"/>
              </a:ext>
            </a:extLst>
          </p:cNvPr>
          <p:cNvSpPr/>
          <p:nvPr/>
        </p:nvSpPr>
        <p:spPr>
          <a:xfrm>
            <a:off x="1210573" y="2971799"/>
            <a:ext cx="1538376" cy="1322716"/>
          </a:xfrm>
          <a:prstGeom prst="ellipse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hlinkClick r:id="rId4" action="ppaction://hlinksldjump"/>
            <a:extLst>
              <a:ext uri="{FF2B5EF4-FFF2-40B4-BE49-F238E27FC236}">
                <a16:creationId xmlns:a16="http://schemas.microsoft.com/office/drawing/2014/main" id="{A00C263B-85B8-4C23-8F3F-984C7CF476EA}"/>
              </a:ext>
            </a:extLst>
          </p:cNvPr>
          <p:cNvSpPr/>
          <p:nvPr/>
        </p:nvSpPr>
        <p:spPr>
          <a:xfrm>
            <a:off x="3252157" y="2971798"/>
            <a:ext cx="1538376" cy="1322716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hlinkClick r:id="rId4" action="ppaction://hlinksldjump"/>
            <a:extLst>
              <a:ext uri="{FF2B5EF4-FFF2-40B4-BE49-F238E27FC236}">
                <a16:creationId xmlns:a16="http://schemas.microsoft.com/office/drawing/2014/main" id="{DBE42E2E-338D-4A0E-A4F2-25C2F990093D}"/>
              </a:ext>
            </a:extLst>
          </p:cNvPr>
          <p:cNvSpPr/>
          <p:nvPr/>
        </p:nvSpPr>
        <p:spPr>
          <a:xfrm>
            <a:off x="5236233" y="2971799"/>
            <a:ext cx="1538376" cy="13227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hlinkClick r:id="rId4" action="ppaction://hlinksldjump"/>
            <a:extLst>
              <a:ext uri="{FF2B5EF4-FFF2-40B4-BE49-F238E27FC236}">
                <a16:creationId xmlns:a16="http://schemas.microsoft.com/office/drawing/2014/main" id="{E47BF3F9-769B-48D9-9CEB-76E59F7D747C}"/>
              </a:ext>
            </a:extLst>
          </p:cNvPr>
          <p:cNvSpPr/>
          <p:nvPr/>
        </p:nvSpPr>
        <p:spPr>
          <a:xfrm>
            <a:off x="7234687" y="2971799"/>
            <a:ext cx="1538376" cy="13227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rId4" action="ppaction://hlinksldjump"/>
            <a:extLst>
              <a:ext uri="{FF2B5EF4-FFF2-40B4-BE49-F238E27FC236}">
                <a16:creationId xmlns:a16="http://schemas.microsoft.com/office/drawing/2014/main" id="{8C8C9C37-975A-4A55-B5B8-BF1ACEBF6056}"/>
              </a:ext>
            </a:extLst>
          </p:cNvPr>
          <p:cNvSpPr/>
          <p:nvPr/>
        </p:nvSpPr>
        <p:spPr>
          <a:xfrm>
            <a:off x="9333780" y="2971799"/>
            <a:ext cx="1538376" cy="1322716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Viol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31680" y="17643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5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6477" y="228771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cs-CZ" sz="11500" dirty="0" smtClean="0"/>
              <a:t>Bonne </a:t>
            </a:r>
            <a:r>
              <a:rPr lang="cs-CZ" sz="11500" dirty="0" err="1" smtClean="0"/>
              <a:t>réponse</a:t>
            </a:r>
            <a:r>
              <a:rPr lang="cs-CZ" sz="11500" dirty="0" smtClean="0"/>
              <a:t> </a:t>
            </a:r>
            <a:endParaRPr lang="en-GB" sz="11500" dirty="0"/>
          </a:p>
        </p:txBody>
      </p:sp>
      <p:pic>
        <p:nvPicPr>
          <p:cNvPr id="3" name="Obrázek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Obrázek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5051" y="2145681"/>
            <a:ext cx="8961897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3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4088" y="2608453"/>
            <a:ext cx="10515600" cy="1325563"/>
          </a:xfrm>
        </p:spPr>
        <p:txBody>
          <a:bodyPr>
            <a:noAutofit/>
          </a:bodyPr>
          <a:lstStyle/>
          <a:p>
            <a:r>
              <a:rPr lang="cs-CZ" sz="9600" dirty="0" err="1" smtClean="0"/>
              <a:t>Mauvaise</a:t>
            </a:r>
            <a:r>
              <a:rPr lang="cs-CZ" sz="9600" dirty="0" smtClean="0"/>
              <a:t> </a:t>
            </a:r>
            <a:r>
              <a:rPr lang="cs-CZ" sz="9600" dirty="0" err="1" smtClean="0"/>
              <a:t>réponse</a:t>
            </a:r>
            <a:r>
              <a:rPr lang="cs-CZ" sz="9600" dirty="0" smtClean="0"/>
              <a:t> </a:t>
            </a:r>
            <a:endParaRPr lang="en-GB" sz="9600" dirty="0"/>
          </a:p>
        </p:txBody>
      </p:sp>
      <p:pic>
        <p:nvPicPr>
          <p:cNvPr id="3" name="Obrázek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4" name="Obrázek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580" y="2246273"/>
            <a:ext cx="11168840" cy="23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51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345986"/>
            <a:ext cx="9144000" cy="2373222"/>
          </a:xfrm>
        </p:spPr>
        <p:txBody>
          <a:bodyPr>
            <a:noAutofit/>
          </a:bodyPr>
          <a:lstStyle/>
          <a:p>
            <a:r>
              <a:rPr lang="de-DE" sz="8000" dirty="0" err="1">
                <a:latin typeface="Arial Black"/>
                <a:cs typeface="Calibri Light"/>
              </a:rPr>
              <a:t>Cliquer</a:t>
            </a:r>
            <a:r>
              <a:rPr lang="de-DE" sz="8000" dirty="0">
                <a:latin typeface="Arial Black"/>
                <a:cs typeface="Calibri Light"/>
              </a:rPr>
              <a:t> </a:t>
            </a:r>
            <a:r>
              <a:rPr lang="de-DE" sz="8000" dirty="0" err="1">
                <a:latin typeface="Arial Black"/>
                <a:cs typeface="Calibri Light"/>
              </a:rPr>
              <a:t>sur</a:t>
            </a:r>
            <a:r>
              <a:rPr lang="de-DE" sz="8000" dirty="0">
                <a:latin typeface="Arial Black"/>
                <a:cs typeface="Calibri Light"/>
              </a:rPr>
              <a:t> </a:t>
            </a:r>
            <a:r>
              <a:rPr lang="cs-CZ" sz="8000" dirty="0" err="1" smtClean="0">
                <a:latin typeface="Arial Black"/>
                <a:cs typeface="Calibri Light"/>
              </a:rPr>
              <a:t>orange</a:t>
            </a:r>
            <a:endParaRPr lang="de-DE" sz="8000" dirty="0">
              <a:latin typeface="Arial Black"/>
              <a:cs typeface="Calibri Light"/>
            </a:endParaRPr>
          </a:p>
        </p:txBody>
      </p:sp>
      <p:sp>
        <p:nvSpPr>
          <p:cNvPr id="4" name="Ellipse 3">
            <a:hlinkClick r:id="rId4" action="ppaction://hlinksldjump"/>
            <a:extLst>
              <a:ext uri="{FF2B5EF4-FFF2-40B4-BE49-F238E27FC236}">
                <a16:creationId xmlns:a16="http://schemas.microsoft.com/office/drawing/2014/main" id="{54378BA9-ECF7-4FB9-B3BD-485735825A70}"/>
              </a:ext>
            </a:extLst>
          </p:cNvPr>
          <p:cNvSpPr/>
          <p:nvPr/>
        </p:nvSpPr>
        <p:spPr>
          <a:xfrm>
            <a:off x="1210574" y="4524555"/>
            <a:ext cx="1538376" cy="13227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hlinkClick r:id="rId4" action="ppaction://hlinksldjump"/>
            <a:extLst>
              <a:ext uri="{FF2B5EF4-FFF2-40B4-BE49-F238E27FC236}">
                <a16:creationId xmlns:a16="http://schemas.microsoft.com/office/drawing/2014/main" id="{8B40A488-C00F-4627-83E9-55FCA99887AA}"/>
              </a:ext>
            </a:extLst>
          </p:cNvPr>
          <p:cNvSpPr/>
          <p:nvPr/>
        </p:nvSpPr>
        <p:spPr>
          <a:xfrm>
            <a:off x="3194649" y="4524554"/>
            <a:ext cx="1538376" cy="13227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hlinkClick r:id="rId4" action="ppaction://hlinksldjump"/>
            <a:extLst>
              <a:ext uri="{FF2B5EF4-FFF2-40B4-BE49-F238E27FC236}">
                <a16:creationId xmlns:a16="http://schemas.microsoft.com/office/drawing/2014/main" id="{B200BD7F-24B4-4ACE-9D91-8CFF0D0F1142}"/>
              </a:ext>
            </a:extLst>
          </p:cNvPr>
          <p:cNvSpPr/>
          <p:nvPr/>
        </p:nvSpPr>
        <p:spPr>
          <a:xfrm>
            <a:off x="5236234" y="4524554"/>
            <a:ext cx="1538376" cy="1322716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hlinkClick r:id="rId4" action="ppaction://hlinksldjump"/>
            <a:extLst>
              <a:ext uri="{FF2B5EF4-FFF2-40B4-BE49-F238E27FC236}">
                <a16:creationId xmlns:a16="http://schemas.microsoft.com/office/drawing/2014/main" id="{BCEA2E55-6A59-4243-A548-C7F4BC18376E}"/>
              </a:ext>
            </a:extLst>
          </p:cNvPr>
          <p:cNvSpPr/>
          <p:nvPr/>
        </p:nvSpPr>
        <p:spPr>
          <a:xfrm>
            <a:off x="7234687" y="4524554"/>
            <a:ext cx="1538376" cy="13227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hlinkClick r:id="rId4" action="ppaction://hlinksldjump"/>
            <a:extLst>
              <a:ext uri="{FF2B5EF4-FFF2-40B4-BE49-F238E27FC236}">
                <a16:creationId xmlns:a16="http://schemas.microsoft.com/office/drawing/2014/main" id="{5D6837CA-83CD-4F82-9A2D-9BFC2793192D}"/>
              </a:ext>
            </a:extLst>
          </p:cNvPr>
          <p:cNvSpPr/>
          <p:nvPr/>
        </p:nvSpPr>
        <p:spPr>
          <a:xfrm>
            <a:off x="9333781" y="4524554"/>
            <a:ext cx="1538376" cy="132271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hlinkClick r:id="rId4" action="ppaction://hlinksldjump"/>
            <a:extLst>
              <a:ext uri="{FF2B5EF4-FFF2-40B4-BE49-F238E27FC236}">
                <a16:creationId xmlns:a16="http://schemas.microsoft.com/office/drawing/2014/main" id="{56186A6E-4B10-4B3B-8BD2-071DE36F59C9}"/>
              </a:ext>
            </a:extLst>
          </p:cNvPr>
          <p:cNvSpPr/>
          <p:nvPr/>
        </p:nvSpPr>
        <p:spPr>
          <a:xfrm>
            <a:off x="1210573" y="2971799"/>
            <a:ext cx="1538376" cy="1322716"/>
          </a:xfrm>
          <a:prstGeom prst="ellipse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hlinkClick r:id="rId5" action="ppaction://hlinksldjump"/>
            <a:extLst>
              <a:ext uri="{FF2B5EF4-FFF2-40B4-BE49-F238E27FC236}">
                <a16:creationId xmlns:a16="http://schemas.microsoft.com/office/drawing/2014/main" id="{A00C263B-85B8-4C23-8F3F-984C7CF476EA}"/>
              </a:ext>
            </a:extLst>
          </p:cNvPr>
          <p:cNvSpPr/>
          <p:nvPr/>
        </p:nvSpPr>
        <p:spPr>
          <a:xfrm>
            <a:off x="3252157" y="2971798"/>
            <a:ext cx="1538376" cy="1322716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hlinkClick r:id="rId4" action="ppaction://hlinksldjump"/>
            <a:extLst>
              <a:ext uri="{FF2B5EF4-FFF2-40B4-BE49-F238E27FC236}">
                <a16:creationId xmlns:a16="http://schemas.microsoft.com/office/drawing/2014/main" id="{DBE42E2E-338D-4A0E-A4F2-25C2F990093D}"/>
              </a:ext>
            </a:extLst>
          </p:cNvPr>
          <p:cNvSpPr/>
          <p:nvPr/>
        </p:nvSpPr>
        <p:spPr>
          <a:xfrm>
            <a:off x="5236233" y="2971799"/>
            <a:ext cx="1538376" cy="13227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hlinkClick r:id="rId4" action="ppaction://hlinksldjump"/>
            <a:extLst>
              <a:ext uri="{FF2B5EF4-FFF2-40B4-BE49-F238E27FC236}">
                <a16:creationId xmlns:a16="http://schemas.microsoft.com/office/drawing/2014/main" id="{E47BF3F9-769B-48D9-9CEB-76E59F7D747C}"/>
              </a:ext>
            </a:extLst>
          </p:cNvPr>
          <p:cNvSpPr/>
          <p:nvPr/>
        </p:nvSpPr>
        <p:spPr>
          <a:xfrm>
            <a:off x="7234687" y="2971799"/>
            <a:ext cx="1538376" cy="13227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rId4" action="ppaction://hlinksldjump"/>
            <a:extLst>
              <a:ext uri="{FF2B5EF4-FFF2-40B4-BE49-F238E27FC236}">
                <a16:creationId xmlns:a16="http://schemas.microsoft.com/office/drawing/2014/main" id="{8C8C9C37-975A-4A55-B5B8-BF1ACEBF6056}"/>
              </a:ext>
            </a:extLst>
          </p:cNvPr>
          <p:cNvSpPr/>
          <p:nvPr/>
        </p:nvSpPr>
        <p:spPr>
          <a:xfrm>
            <a:off x="9333780" y="2971799"/>
            <a:ext cx="1538376" cy="1322716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Orang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06708" y="17994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4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6477" y="228771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cs-CZ" sz="11500" dirty="0" smtClean="0"/>
              <a:t>Bonne </a:t>
            </a:r>
            <a:r>
              <a:rPr lang="cs-CZ" sz="11500" dirty="0" err="1" smtClean="0"/>
              <a:t>réponse</a:t>
            </a:r>
            <a:r>
              <a:rPr lang="cs-CZ" sz="11500" dirty="0" smtClean="0"/>
              <a:t> </a:t>
            </a:r>
            <a:endParaRPr lang="en-GB" sz="11500" dirty="0"/>
          </a:p>
        </p:txBody>
      </p:sp>
      <p:pic>
        <p:nvPicPr>
          <p:cNvPr id="3" name="Obrázek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4" name="Obrázek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5051" y="2145680"/>
            <a:ext cx="8961897" cy="259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6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75</Words>
  <Application>Microsoft Office PowerPoint</Application>
  <PresentationFormat>Širokoúhlá obrazovka</PresentationFormat>
  <Paragraphs>32</Paragraphs>
  <Slides>32</Slides>
  <Notes>0</Notes>
  <HiddenSlides>0</HiddenSlides>
  <MMClips>10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7" baseType="lpstr">
      <vt:lpstr>Arial</vt:lpstr>
      <vt:lpstr>Arial Black</vt:lpstr>
      <vt:lpstr>Calibri</vt:lpstr>
      <vt:lpstr>Calibri Light</vt:lpstr>
      <vt:lpstr>Thème Office</vt:lpstr>
      <vt:lpstr>Les Couleurs</vt:lpstr>
      <vt:lpstr>Cliquer sur rouge </vt:lpstr>
      <vt:lpstr>Prezentace aplikace PowerPoint</vt:lpstr>
      <vt:lpstr>Mauvaise réponse </vt:lpstr>
      <vt:lpstr>Cliquer sur violet</vt:lpstr>
      <vt:lpstr>Bonne réponse </vt:lpstr>
      <vt:lpstr>Mauvaise réponse </vt:lpstr>
      <vt:lpstr>Cliquer sur orange</vt:lpstr>
      <vt:lpstr>Bonne réponse </vt:lpstr>
      <vt:lpstr>Mauvaise réponse </vt:lpstr>
      <vt:lpstr>Cliquer sur marron </vt:lpstr>
      <vt:lpstr>Bonne réponse </vt:lpstr>
      <vt:lpstr>Mauvaise réponse </vt:lpstr>
      <vt:lpstr>Cliquer sur vert</vt:lpstr>
      <vt:lpstr>Bonne réponse </vt:lpstr>
      <vt:lpstr>Mauvaise réponse </vt:lpstr>
      <vt:lpstr>Cliquer sur rose</vt:lpstr>
      <vt:lpstr>Bonne réponse </vt:lpstr>
      <vt:lpstr>Mauvaise réponse </vt:lpstr>
      <vt:lpstr>Cliquer sur noir</vt:lpstr>
      <vt:lpstr>Bonne réponse </vt:lpstr>
      <vt:lpstr>Mauvaise réponse </vt:lpstr>
      <vt:lpstr>Cliquer sur jaune</vt:lpstr>
      <vt:lpstr>Bonne réponse </vt:lpstr>
      <vt:lpstr>Mauvaise réponse </vt:lpstr>
      <vt:lpstr>Cliquer sur blanc</vt:lpstr>
      <vt:lpstr>Bonne réponse </vt:lpstr>
      <vt:lpstr>Mauvaise réponse </vt:lpstr>
      <vt:lpstr>Cliquer sur bleu</vt:lpstr>
      <vt:lpstr>Bonne réponse </vt:lpstr>
      <vt:lpstr>Mauvaise réponse </vt:lpstr>
      <vt:lpstr>BRAVO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Mikado</dc:creator>
  <cp:lastModifiedBy>Uživatel systému Windows</cp:lastModifiedBy>
  <cp:revision>25</cp:revision>
  <dcterms:created xsi:type="dcterms:W3CDTF">2020-04-01T14:09:09Z</dcterms:created>
  <dcterms:modified xsi:type="dcterms:W3CDTF">2020-04-02T12:18:31Z</dcterms:modified>
</cp:coreProperties>
</file>