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1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44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5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3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97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3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95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68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3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BF78-071C-4E29-9C8D-2A02DF14062F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D65B-A835-4EF5-BED6-CAFBCF4E5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8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65272"/>
              </p:ext>
            </p:extLst>
          </p:nvPr>
        </p:nvGraphicFramePr>
        <p:xfrm>
          <a:off x="1105986" y="182878"/>
          <a:ext cx="9892940" cy="647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71">
                  <a:extLst>
                    <a:ext uri="{9D8B030D-6E8A-4147-A177-3AD203B41FA5}">
                      <a16:colId xmlns:a16="http://schemas.microsoft.com/office/drawing/2014/main" val="2425833520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3742287989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779330883"/>
                    </a:ext>
                  </a:extLst>
                </a:gridCol>
                <a:gridCol w="2525486">
                  <a:extLst>
                    <a:ext uri="{9D8B030D-6E8A-4147-A177-3AD203B41FA5}">
                      <a16:colId xmlns:a16="http://schemas.microsoft.com/office/drawing/2014/main" val="99603105"/>
                    </a:ext>
                  </a:extLst>
                </a:gridCol>
              </a:tblGrid>
              <a:tr h="2185852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Tato 3 zvířata často vídáme na polích, které najdeme i v lese?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se nazývá samice jelena?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Kolik nohou má hmyz?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Píďalka</a:t>
                      </a:r>
                      <a:r>
                        <a:rPr lang="cs-CZ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</a:t>
                      </a: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53127"/>
                  </a:ext>
                </a:extLst>
              </a:tr>
              <a:tr h="2185852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se nazývá dýchací orgán ryb: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Bobr evropský má: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Volavky popelavé jsou vodní ptáci, co ale dělají na polích?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Hadi jsou tvorové bez nohou. Vyvinuli se z: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91650"/>
                  </a:ext>
                </a:extLst>
              </a:tr>
              <a:tr h="2107475"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Úhoř říční je ryba: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našim kaprovitým rybám patří: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Nejlépe vyvinutý smysl prasete divokého</a:t>
                      </a:r>
                      <a:r>
                        <a:rPr lang="cs-CZ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Naše největší sýkora je: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688558"/>
                  </a:ext>
                </a:extLst>
              </a:tr>
            </a:tbl>
          </a:graphicData>
        </a:graphic>
      </p:graphicFrame>
      <p:sp>
        <p:nvSpPr>
          <p:cNvPr id="28" name="Ovál 27"/>
          <p:cNvSpPr/>
          <p:nvPr/>
        </p:nvSpPr>
        <p:spPr>
          <a:xfrm>
            <a:off x="8591284" y="5337265"/>
            <a:ext cx="1721207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koňadra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4" name="Ovál 53"/>
          <p:cNvSpPr/>
          <p:nvPr/>
        </p:nvSpPr>
        <p:spPr>
          <a:xfrm>
            <a:off x="8615051" y="4899967"/>
            <a:ext cx="1697440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modřinka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8615051" y="5799363"/>
            <a:ext cx="1697440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uhelníček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6108268" y="6146767"/>
            <a:ext cx="1111045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čich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2" name="Ovál 51"/>
          <p:cNvSpPr/>
          <p:nvPr/>
        </p:nvSpPr>
        <p:spPr>
          <a:xfrm>
            <a:off x="6108268" y="5660310"/>
            <a:ext cx="1130635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hmat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6107166" y="5203370"/>
            <a:ext cx="1130635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zrak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0" name="Ovál 49"/>
          <p:cNvSpPr/>
          <p:nvPr/>
        </p:nvSpPr>
        <p:spPr>
          <a:xfrm>
            <a:off x="3679619" y="5726347"/>
            <a:ext cx="219773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karas, mřenka, síh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51" name="Ovál 50"/>
          <p:cNvSpPr/>
          <p:nvPr/>
        </p:nvSpPr>
        <p:spPr>
          <a:xfrm>
            <a:off x="3641169" y="6194202"/>
            <a:ext cx="219773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kapr, </a:t>
            </a:r>
            <a:r>
              <a:rPr lang="cs-CZ" sz="1600" dirty="0" err="1">
                <a:solidFill>
                  <a:schemeClr val="tx1"/>
                </a:solidFill>
              </a:rPr>
              <a:t>amur</a:t>
            </a:r>
            <a:r>
              <a:rPr lang="cs-CZ" sz="1600" dirty="0">
                <a:solidFill>
                  <a:schemeClr val="tx1"/>
                </a:solidFill>
              </a:rPr>
              <a:t>, lipan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48" name="Ovál 47"/>
          <p:cNvSpPr/>
          <p:nvPr/>
        </p:nvSpPr>
        <p:spPr>
          <a:xfrm>
            <a:off x="1177549" y="5530675"/>
            <a:ext cx="180948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parazitická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1177548" y="6096366"/>
            <a:ext cx="180948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býložravá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8632307" y="2949996"/>
            <a:ext cx="2105362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ještěrů</a:t>
            </a:r>
          </a:p>
        </p:txBody>
      </p:sp>
      <p:sp>
        <p:nvSpPr>
          <p:cNvPr id="46" name="Ovál 45"/>
          <p:cNvSpPr/>
          <p:nvPr/>
        </p:nvSpPr>
        <p:spPr>
          <a:xfrm>
            <a:off x="8675851" y="3456338"/>
            <a:ext cx="2061818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slimáků</a:t>
            </a:r>
          </a:p>
        </p:txBody>
      </p:sp>
      <p:sp>
        <p:nvSpPr>
          <p:cNvPr id="47" name="Ovál 46"/>
          <p:cNvSpPr/>
          <p:nvPr/>
        </p:nvSpPr>
        <p:spPr>
          <a:xfrm>
            <a:off x="8675851" y="3925215"/>
            <a:ext cx="2061818" cy="4442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obojživelníků</a:t>
            </a:r>
          </a:p>
        </p:txBody>
      </p:sp>
      <p:sp>
        <p:nvSpPr>
          <p:cNvPr id="44" name="Ovál 43"/>
          <p:cNvSpPr/>
          <p:nvPr/>
        </p:nvSpPr>
        <p:spPr>
          <a:xfrm>
            <a:off x="6028929" y="3204600"/>
            <a:ext cx="237224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odpočívají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6028929" y="3643287"/>
            <a:ext cx="237224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loví hraboše</a:t>
            </a:r>
          </a:p>
        </p:txBody>
      </p:sp>
      <p:sp>
        <p:nvSpPr>
          <p:cNvPr id="45" name="Ovál 44"/>
          <p:cNvSpPr/>
          <p:nvPr/>
        </p:nvSpPr>
        <p:spPr>
          <a:xfrm>
            <a:off x="6036888" y="4050395"/>
            <a:ext cx="2364290" cy="495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samci čekají na samičky</a:t>
            </a:r>
          </a:p>
        </p:txBody>
      </p:sp>
      <p:sp>
        <p:nvSpPr>
          <p:cNvPr id="22" name="Ovál 21"/>
          <p:cNvSpPr/>
          <p:nvPr/>
        </p:nvSpPr>
        <p:spPr>
          <a:xfrm>
            <a:off x="3613610" y="2723728"/>
            <a:ext cx="2200067" cy="5921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uzavírací nozdry a uši</a:t>
            </a:r>
          </a:p>
        </p:txBody>
      </p:sp>
      <p:sp>
        <p:nvSpPr>
          <p:cNvPr id="42" name="Ovál 41"/>
          <p:cNvSpPr/>
          <p:nvPr/>
        </p:nvSpPr>
        <p:spPr>
          <a:xfrm>
            <a:off x="3606509" y="3337556"/>
            <a:ext cx="2270845" cy="638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blány na všech končetinách</a:t>
            </a:r>
          </a:p>
        </p:txBody>
      </p:sp>
      <p:sp>
        <p:nvSpPr>
          <p:cNvPr id="43" name="Ovál 42"/>
          <p:cNvSpPr/>
          <p:nvPr/>
        </p:nvSpPr>
        <p:spPr>
          <a:xfrm>
            <a:off x="3613610" y="3985325"/>
            <a:ext cx="2263744" cy="540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kulatý ocas</a:t>
            </a:r>
          </a:p>
        </p:txBody>
      </p:sp>
      <p:sp>
        <p:nvSpPr>
          <p:cNvPr id="40" name="Ovál 39"/>
          <p:cNvSpPr/>
          <p:nvPr/>
        </p:nvSpPr>
        <p:spPr>
          <a:xfrm>
            <a:off x="1261528" y="2980431"/>
            <a:ext cx="232695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skřele</a:t>
            </a:r>
          </a:p>
        </p:txBody>
      </p:sp>
      <p:sp>
        <p:nvSpPr>
          <p:cNvPr id="41" name="Ovál 40"/>
          <p:cNvSpPr/>
          <p:nvPr/>
        </p:nvSpPr>
        <p:spPr>
          <a:xfrm>
            <a:off x="1246704" y="3965729"/>
            <a:ext cx="2324271" cy="4037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vzduchový </a:t>
            </a:r>
            <a:r>
              <a:rPr lang="cs-CZ" sz="1400" dirty="0" smtClean="0">
                <a:solidFill>
                  <a:schemeClr val="tx1"/>
                </a:solidFill>
              </a:rPr>
              <a:t>měchýř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8557757" y="1703492"/>
            <a:ext cx="195348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kroužkovec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7" name="Ovál 36"/>
          <p:cNvSpPr/>
          <p:nvPr/>
        </p:nvSpPr>
        <p:spPr>
          <a:xfrm>
            <a:off x="8555643" y="1203986"/>
            <a:ext cx="195560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brouk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114894" y="1176007"/>
            <a:ext cx="609600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ál 35"/>
          <p:cNvSpPr/>
          <p:nvPr/>
        </p:nvSpPr>
        <p:spPr>
          <a:xfrm>
            <a:off x="6109258" y="1714018"/>
            <a:ext cx="609600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5" name="Ovál 34"/>
          <p:cNvSpPr/>
          <p:nvPr/>
        </p:nvSpPr>
        <p:spPr>
          <a:xfrm>
            <a:off x="6114894" y="639176"/>
            <a:ext cx="609600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4" name="Ovál 33"/>
          <p:cNvSpPr/>
          <p:nvPr/>
        </p:nvSpPr>
        <p:spPr>
          <a:xfrm>
            <a:off x="3834645" y="887840"/>
            <a:ext cx="1971931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jelenice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3725119" y="1895514"/>
            <a:ext cx="211378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laň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Ovál 32"/>
          <p:cNvSpPr/>
          <p:nvPr/>
        </p:nvSpPr>
        <p:spPr>
          <a:xfrm>
            <a:off x="3773658" y="1377902"/>
            <a:ext cx="2010977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Ovál 31"/>
          <p:cNvSpPr/>
          <p:nvPr/>
        </p:nvSpPr>
        <p:spPr>
          <a:xfrm>
            <a:off x="1305577" y="1947595"/>
            <a:ext cx="2167677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bažant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1305577" y="1513721"/>
            <a:ext cx="2167677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zajíc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3660546" y="5220433"/>
            <a:ext cx="2216807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bolen, cejn, lín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1177550" y="5015436"/>
            <a:ext cx="1809489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dravá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1246704" y="3473080"/>
            <a:ext cx="232394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žábry</a:t>
            </a:r>
          </a:p>
        </p:txBody>
      </p:sp>
      <p:sp>
        <p:nvSpPr>
          <p:cNvPr id="20" name="Ovál 19"/>
          <p:cNvSpPr/>
          <p:nvPr/>
        </p:nvSpPr>
        <p:spPr>
          <a:xfrm>
            <a:off x="8555642" y="706478"/>
            <a:ext cx="1955603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motýl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1338172" y="1088138"/>
            <a:ext cx="2135082" cy="4005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srnec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45" y="195592"/>
            <a:ext cx="2496556" cy="2171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219" y="189495"/>
            <a:ext cx="2366584" cy="2171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40" y="195592"/>
            <a:ext cx="2501150" cy="21716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174" y="162861"/>
            <a:ext cx="2532664" cy="21716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54" y="2367931"/>
            <a:ext cx="2506754" cy="21913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966" y="2351738"/>
            <a:ext cx="2382162" cy="21913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430" y="2354504"/>
            <a:ext cx="2552947" cy="2191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402" y="2326079"/>
            <a:ext cx="2446663" cy="21927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2346" y="4523575"/>
            <a:ext cx="2536482" cy="214457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5460" y="4525367"/>
            <a:ext cx="2577102" cy="217339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816" y="4540460"/>
            <a:ext cx="2401904" cy="214457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1304" y="4553884"/>
            <a:ext cx="2506754" cy="2131557"/>
          </a:xfrm>
          <a:prstGeom prst="rect">
            <a:avLst/>
          </a:prstGeom>
        </p:spPr>
      </p:pic>
      <p:sp>
        <p:nvSpPr>
          <p:cNvPr id="30" name="Ovál 29">
            <a:hlinkClick r:id="" action="ppaction://hlinkshowjump?jump=endshow"/>
          </p:cNvPr>
          <p:cNvSpPr/>
          <p:nvPr/>
        </p:nvSpPr>
        <p:spPr>
          <a:xfrm>
            <a:off x="10319657" y="5564777"/>
            <a:ext cx="1872343" cy="110160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UKONČIT</a:t>
            </a:r>
            <a:endParaRPr lang="cs-CZ" sz="2400" dirty="0"/>
          </a:p>
        </p:txBody>
      </p:sp>
      <p:pic>
        <p:nvPicPr>
          <p:cNvPr id="39" name="Obrázek 38" descr="Image result for svč atlas a bios přerov">
            <a:hlinkClick r:id="rId14" tgtFrame="&quot;_blank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922" y="153339"/>
            <a:ext cx="986926" cy="73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5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87680" y="539931"/>
            <a:ext cx="11242766" cy="4711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dirty="0" smtClean="0"/>
              <a:t>CHYBA !</a:t>
            </a:r>
            <a:endParaRPr lang="cs-CZ" sz="16600" dirty="0"/>
          </a:p>
        </p:txBody>
      </p:sp>
      <p:sp>
        <p:nvSpPr>
          <p:cNvPr id="5" name="Ovál 4">
            <a:hlinkClick r:id="rId2" action="ppaction://hlinksldjump"/>
          </p:cNvPr>
          <p:cNvSpPr/>
          <p:nvPr/>
        </p:nvSpPr>
        <p:spPr>
          <a:xfrm>
            <a:off x="8203475" y="5251268"/>
            <a:ext cx="3526971" cy="11930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ZPĚT</a:t>
            </a:r>
            <a:endParaRPr lang="cs-CZ" sz="5400" dirty="0"/>
          </a:p>
        </p:txBody>
      </p:sp>
      <p:pic>
        <p:nvPicPr>
          <p:cNvPr id="6" name="Obrázek 5" descr="Image result for svč atlas a bios přerov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937" y="120831"/>
            <a:ext cx="1224915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147</Words>
  <Application>Microsoft Office PowerPoint</Application>
  <PresentationFormat>Širokoúhlá obrazovka</PresentationFormat>
  <Paragraphs>51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Matoušek</dc:creator>
  <cp:lastModifiedBy>Jiří Matoušek</cp:lastModifiedBy>
  <cp:revision>14</cp:revision>
  <dcterms:created xsi:type="dcterms:W3CDTF">2020-09-17T08:27:43Z</dcterms:created>
  <dcterms:modified xsi:type="dcterms:W3CDTF">2020-09-29T13:53:04Z</dcterms:modified>
</cp:coreProperties>
</file>