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37E43A-9A42-4620-B1DF-C1DF648B4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6DA7751-064C-475D-88BD-180B78230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15A6-FE8C-4EE8-A236-4031871F3436}" type="datetimeFigureOut">
              <a:rPr lang="cs-CZ" smtClean="0"/>
              <a:t>06.11.2020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6C051A1-CF73-41C7-B843-AC7EF1D00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FFECB57-DAEA-43A8-B841-256169141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B901E-8EFA-421F-9689-FDE7C04AEA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636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8162EE3-37A4-498C-8364-2D116FC3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38F41D2-D979-4898-8B79-9BFD41E0B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C1FAE0-0374-4579-B057-E70C393581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015A6-FE8C-4EE8-A236-4031871F3436}" type="datetimeFigureOut">
              <a:rPr lang="cs-CZ" smtClean="0"/>
              <a:t>06.11.2020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C32401-C277-4567-B3CD-6E938A978F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971027-201A-4939-8A37-F1A6997D6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B901E-8EFA-421F-9689-FDE7C04AEA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609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30538644-E909-4DF7-8F99-47E6DB2E4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latin typeface="Jokerman" panose="04090605060D06020702" pitchFamily="82" charset="0"/>
              </a:rPr>
              <a:t>Jablečné knedlíčky sypané perníkem</a:t>
            </a:r>
            <a:endParaRPr lang="cs-CZ" b="1" dirty="0">
              <a:latin typeface="Jokerman" panose="04090605060D06020702" pitchFamily="82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4F17F8F-3C55-4EDE-8856-CEDB8B1D87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66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6515EB52-D846-4645-B42C-B5270781A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>
                <a:latin typeface="Jokerman" panose="04090605060D06020702" pitchFamily="82" charset="0"/>
              </a:rPr>
              <a:t>Připrav si suroviny:</a:t>
            </a:r>
            <a:endParaRPr lang="cs-CZ" sz="4400" dirty="0">
              <a:latin typeface="Jokerman" panose="04090605060D06020702" pitchFamily="82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98E7AA9-F0C3-40E0-90D7-26DF164310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9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4DCA827F-7FCF-401A-8819-DB0CA9D30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>
                <a:latin typeface="Jokerman" panose="04090605060D06020702" pitchFamily="82" charset="0"/>
              </a:rPr>
              <a:t>Připrav si suroviny:</a:t>
            </a:r>
            <a:endParaRPr lang="cs-CZ" sz="4400" dirty="0">
              <a:latin typeface="Jokerman" panose="04090605060D06020702" pitchFamily="82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1977772-1B63-4584-B520-BA1D849A63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09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1534A8D3-24A3-4151-B07F-2E3334420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>
                <a:latin typeface="Jokerman" panose="04090605060D06020702" pitchFamily="82" charset="0"/>
              </a:rPr>
              <a:t>Oloupej a nastrouhej jablíčka:</a:t>
            </a:r>
            <a:endParaRPr lang="cs-CZ" sz="4400" dirty="0">
              <a:latin typeface="Jokerman" panose="04090605060D06020702" pitchFamily="82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29A457C-5B3C-43CE-9B09-2D691017BA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08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E332BAC1-45E7-439A-8412-E13DB94AA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>
                <a:latin typeface="Jokerman" panose="04090605060D06020702" pitchFamily="82" charset="0"/>
              </a:rPr>
              <a:t>Přidej většinu krupičky, skořici, vanilkové cukry a vypracuj jemně lepivé těsto:</a:t>
            </a:r>
            <a:endParaRPr lang="cs-CZ" sz="2800" dirty="0">
              <a:latin typeface="Jokerman" panose="04090605060D06020702" pitchFamily="82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16C8D05-4F45-454A-9F61-3C965E4361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23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7A42C338-86EE-4443-97DD-5A0E295B1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>
                <a:latin typeface="Jokerman" panose="04090605060D06020702" pitchFamily="82" charset="0"/>
              </a:rPr>
              <a:t>Ušoulej knedlíčky a dej je vařit do vroucí vody:</a:t>
            </a:r>
            <a:endParaRPr lang="cs-CZ" sz="2800" dirty="0">
              <a:latin typeface="Jokerman" panose="04090605060D06020702" pitchFamily="82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F865AC2-071C-406F-8A3E-7D0E6EEC43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75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94B3CADB-792E-469D-BD25-B5E6A92E9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>
                <a:latin typeface="Jokerman" panose="04090605060D06020702" pitchFamily="82" charset="0"/>
              </a:rPr>
              <a:t>Nastrouhej perník:</a:t>
            </a:r>
            <a:endParaRPr lang="cs-CZ" sz="2800" dirty="0">
              <a:latin typeface="Jokerman" panose="04090605060D06020702" pitchFamily="82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44E4688-9AB0-4898-9FA4-7CE1A5C3A9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33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EBB0D364-2892-4644-8FA8-4E4D1343F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>
                <a:latin typeface="Jokerman" panose="04090605060D06020702" pitchFamily="82" charset="0"/>
              </a:rPr>
              <a:t>200g cukru rozmíchej v 1 dcl horké vody a přidej rozpuštěné máslo:</a:t>
            </a:r>
            <a:endParaRPr lang="cs-CZ" sz="2800" dirty="0">
              <a:latin typeface="Jokerman" panose="04090605060D06020702" pitchFamily="82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025A293-420A-42CF-B725-46E6A7D1C2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66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E3951D48-0B95-46BA-8096-AA54787B8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>
                <a:latin typeface="Jokerman" panose="04090605060D06020702" pitchFamily="82" charset="0"/>
              </a:rPr>
              <a:t>A pochutnáníčko je na světě!</a:t>
            </a:r>
            <a:endParaRPr lang="cs-CZ" sz="3200" dirty="0">
              <a:latin typeface="Jokerman" panose="04090605060D06020702" pitchFamily="82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24387B9-A201-4D2A-B4ED-1249B78A56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9620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</Words>
  <Application>Microsoft Office PowerPoint</Application>
  <PresentationFormat>Širokoúhlá obrazovka</PresentationFormat>
  <Paragraphs>9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Jokerman</vt:lpstr>
      <vt:lpstr>Motiv Office</vt:lpstr>
      <vt:lpstr>Jablečné knedlíčky sypané perníkem</vt:lpstr>
      <vt:lpstr>Připrav si suroviny:</vt:lpstr>
      <vt:lpstr>Připrav si suroviny:</vt:lpstr>
      <vt:lpstr>Oloupej a nastrouhej jablíčka:</vt:lpstr>
      <vt:lpstr>Přidej většinu krupičky, skořici, vanilkové cukry a vypracuj jemně lepivé těsto:</vt:lpstr>
      <vt:lpstr>Ušoulej knedlíčky a dej je vařit do vroucí vody:</vt:lpstr>
      <vt:lpstr>Nastrouhej perník:</vt:lpstr>
      <vt:lpstr>200g cukru rozmíchej v 1 dcl horké vody a přidej rozpuštěné máslo:</vt:lpstr>
      <vt:lpstr>A pochutnáníčko je na světě!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Jablečné knedlíčky sypané perníkem</dc:title>
  <dc:creator>Ivona</dc:creator>
  <cp:lastModifiedBy>Ivona</cp:lastModifiedBy>
  <cp:revision>1</cp:revision>
  <dcterms:created xsi:type="dcterms:W3CDTF">2020-11-06T11:04:18Z</dcterms:created>
  <dcterms:modified xsi:type="dcterms:W3CDTF">2020-11-06T11:04:18Z</dcterms:modified>
</cp:coreProperties>
</file>