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9" r:id="rId3"/>
    <p:sldId id="257" r:id="rId4"/>
    <p:sldId id="265" r:id="rId5"/>
    <p:sldId id="258" r:id="rId6"/>
    <p:sldId id="266" r:id="rId7"/>
    <p:sldId id="259" r:id="rId8"/>
    <p:sldId id="260" r:id="rId9"/>
    <p:sldId id="291" r:id="rId10"/>
    <p:sldId id="261" r:id="rId11"/>
    <p:sldId id="263" r:id="rId12"/>
    <p:sldId id="262" r:id="rId13"/>
    <p:sldId id="264" r:id="rId14"/>
    <p:sldId id="298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2" r:id="rId39"/>
    <p:sldId id="293" r:id="rId40"/>
    <p:sldId id="294" r:id="rId41"/>
    <p:sldId id="295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stetika@ddmtrinec.cz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11500" dirty="0" smtClean="0"/>
              <a:t>90 krát </a:t>
            </a:r>
            <a:br>
              <a:rPr lang="cs-CZ" sz="11500" dirty="0" smtClean="0"/>
            </a:br>
            <a:r>
              <a:rPr lang="cs-CZ" sz="11500" dirty="0" smtClean="0"/>
              <a:t>o Třinci</a:t>
            </a:r>
            <a:endParaRPr lang="cs-CZ" sz="115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400" dirty="0" smtClean="0"/>
              <a:t> Vědomostní soutěž</a:t>
            </a:r>
            <a:endParaRPr lang="cs-CZ" sz="4400" dirty="0"/>
          </a:p>
        </p:txBody>
      </p:sp>
      <p:pic>
        <p:nvPicPr>
          <p:cNvPr id="1026" name="Picture 2" descr="Soubor:Coat of arms of Třinec.svg –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81" y="123030"/>
            <a:ext cx="3078273" cy="419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257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SPORT - HOKEJ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 kterém roce byl založen hokejový klub?</a:t>
            </a:r>
          </a:p>
          <a:p>
            <a:r>
              <a:rPr lang="cs-CZ" dirty="0" smtClean="0"/>
              <a:t>Kteří hráči z Borku a </a:t>
            </a:r>
            <a:r>
              <a:rPr lang="cs-CZ" dirty="0" err="1"/>
              <a:t>F</a:t>
            </a:r>
            <a:r>
              <a:rPr lang="cs-CZ" dirty="0" err="1" smtClean="0"/>
              <a:t>olvarku</a:t>
            </a:r>
            <a:r>
              <a:rPr lang="cs-CZ" dirty="0" smtClean="0"/>
              <a:t> se stali základem prvního mužstva SK Třinec?</a:t>
            </a:r>
          </a:p>
          <a:p>
            <a:r>
              <a:rPr lang="cs-CZ" dirty="0" smtClean="0"/>
              <a:t>Ve kterém roce postoupil </a:t>
            </a:r>
            <a:r>
              <a:rPr lang="cs-CZ" dirty="0" smtClean="0"/>
              <a:t>hokejový klub do </a:t>
            </a:r>
            <a:r>
              <a:rPr lang="cs-CZ" dirty="0" smtClean="0"/>
              <a:t>extraligy?</a:t>
            </a:r>
          </a:p>
          <a:p>
            <a:pPr lvl="0"/>
            <a:r>
              <a:rPr lang="cs-CZ" dirty="0"/>
              <a:t>Kdy získali hokejisté první historický titul mistra České republiky</a:t>
            </a:r>
            <a:r>
              <a:rPr lang="cs-CZ" dirty="0" smtClean="0"/>
              <a:t>?</a:t>
            </a:r>
          </a:p>
          <a:p>
            <a:pPr lvl="0"/>
            <a:r>
              <a:rPr lang="cs-CZ" dirty="0" smtClean="0"/>
              <a:t>Kde se </a:t>
            </a:r>
            <a:r>
              <a:rPr lang="cs-CZ" dirty="0" smtClean="0"/>
              <a:t>hrály </a:t>
            </a:r>
            <a:r>
              <a:rPr lang="cs-CZ" dirty="0" smtClean="0"/>
              <a:t>první hokejové zápasy v Třinci?</a:t>
            </a:r>
          </a:p>
          <a:p>
            <a:pPr lvl="0"/>
            <a:r>
              <a:rPr lang="cs-CZ" dirty="0"/>
              <a:t>Kdy byl postaven </a:t>
            </a:r>
            <a:r>
              <a:rPr lang="cs-CZ" dirty="0" smtClean="0"/>
              <a:t>starý zimní </a:t>
            </a:r>
            <a:r>
              <a:rPr lang="cs-CZ" dirty="0"/>
              <a:t>stadión?</a:t>
            </a:r>
          </a:p>
          <a:p>
            <a:r>
              <a:rPr lang="cs-CZ" dirty="0" smtClean="0"/>
              <a:t>Ve </a:t>
            </a:r>
            <a:r>
              <a:rPr lang="cs-CZ" dirty="0"/>
              <a:t>kterém roce byla otevřena nová </a:t>
            </a:r>
            <a:r>
              <a:rPr lang="cs-CZ" dirty="0" err="1"/>
              <a:t>Werk</a:t>
            </a:r>
            <a:r>
              <a:rPr lang="cs-CZ" dirty="0"/>
              <a:t> Aréna?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9075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Kultura v našem městě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Jak se jmenovalo první kino v Třinci?</a:t>
            </a:r>
          </a:p>
          <a:p>
            <a:pPr lvl="0"/>
            <a:r>
              <a:rPr lang="cs-CZ" dirty="0" smtClean="0"/>
              <a:t>Ve </a:t>
            </a:r>
            <a:r>
              <a:rPr lang="cs-CZ" dirty="0"/>
              <a:t>kterém roce se poprvé promítal film v Kině </a:t>
            </a:r>
            <a:r>
              <a:rPr lang="cs-CZ" dirty="0" smtClean="0"/>
              <a:t>Kosmos?</a:t>
            </a:r>
          </a:p>
          <a:p>
            <a:pPr lvl="0"/>
            <a:r>
              <a:rPr lang="cs-CZ" dirty="0" smtClean="0"/>
              <a:t>Kteří </a:t>
            </a:r>
            <a:r>
              <a:rPr lang="cs-CZ" dirty="0"/>
              <a:t>známí zpěváci pocházejí z Třince?</a:t>
            </a:r>
          </a:p>
          <a:p>
            <a:r>
              <a:rPr lang="cs-CZ" dirty="0"/>
              <a:t>Kdo z nich je čestným občanem našeho města?</a:t>
            </a:r>
          </a:p>
          <a:p>
            <a:pPr lvl="0"/>
            <a:r>
              <a:rPr lang="cs-CZ" dirty="0" smtClean="0"/>
              <a:t>Ve kterém roce začal Dům kultury pracovat jako jednotné kulturní středisko?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2893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Příroda a okolí </a:t>
            </a:r>
            <a:r>
              <a:rPr lang="cs-CZ" b="1" dirty="0" err="1" smtClean="0"/>
              <a:t>třince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/>
              <a:t>Jaké hory najdeme v okolí Třince</a:t>
            </a:r>
            <a:r>
              <a:rPr lang="cs-CZ" dirty="0" smtClean="0"/>
              <a:t>?</a:t>
            </a:r>
          </a:p>
          <a:p>
            <a:pPr lvl="0"/>
            <a:r>
              <a:rPr lang="cs-CZ" dirty="0" smtClean="0"/>
              <a:t>Na Sosně máme stezku </a:t>
            </a:r>
            <a:r>
              <a:rPr lang="cs-CZ" dirty="0" err="1" smtClean="0"/>
              <a:t>Jahodná</a:t>
            </a:r>
            <a:r>
              <a:rPr lang="cs-CZ" dirty="0" smtClean="0"/>
              <a:t>, kolik má zastavení a jak je dlouhá?</a:t>
            </a:r>
            <a:endParaRPr lang="cs-CZ" dirty="0"/>
          </a:p>
          <a:p>
            <a:r>
              <a:rPr lang="cs-CZ" dirty="0" smtClean="0"/>
              <a:t>Které vzácné květiny najdeme v okolí této naučné stezky?</a:t>
            </a:r>
          </a:p>
          <a:p>
            <a:r>
              <a:rPr lang="cs-CZ" dirty="0"/>
              <a:t>C</a:t>
            </a:r>
            <a:r>
              <a:rPr lang="cs-CZ" dirty="0" smtClean="0"/>
              <a:t>o </a:t>
            </a:r>
            <a:r>
              <a:rPr lang="cs-CZ" dirty="0" smtClean="0"/>
              <a:t>je </a:t>
            </a:r>
            <a:r>
              <a:rPr lang="cs-CZ" dirty="0" err="1" smtClean="0"/>
              <a:t>Gutské</a:t>
            </a:r>
            <a:r>
              <a:rPr lang="cs-CZ" dirty="0" smtClean="0"/>
              <a:t> peklo?</a:t>
            </a:r>
          </a:p>
          <a:p>
            <a:r>
              <a:rPr lang="cs-CZ" dirty="0" smtClean="0"/>
              <a:t>Jaké vzácné druhy ptáků </a:t>
            </a:r>
            <a:r>
              <a:rPr lang="cs-CZ" dirty="0" smtClean="0"/>
              <a:t>v tomto „pekle“</a:t>
            </a:r>
            <a:r>
              <a:rPr lang="cs-CZ" dirty="0" smtClean="0"/>
              <a:t> nalezneme</a:t>
            </a:r>
            <a:r>
              <a:rPr lang="cs-CZ" dirty="0" smtClean="0"/>
              <a:t>?</a:t>
            </a:r>
          </a:p>
          <a:p>
            <a:r>
              <a:rPr lang="cs-CZ" dirty="0" smtClean="0"/>
              <a:t>Čí je to biotop?</a:t>
            </a:r>
          </a:p>
          <a:p>
            <a:r>
              <a:rPr lang="cs-CZ" dirty="0" smtClean="0"/>
              <a:t>Kde nalezneme přírodní rezervaci </a:t>
            </a:r>
            <a:r>
              <a:rPr lang="cs-CZ" dirty="0" err="1" smtClean="0"/>
              <a:t>Čerňavinu</a:t>
            </a:r>
            <a:r>
              <a:rPr lang="cs-CZ" dirty="0" smtClean="0"/>
              <a:t>?</a:t>
            </a:r>
          </a:p>
          <a:p>
            <a:r>
              <a:rPr lang="cs-CZ" dirty="0" smtClean="0"/>
              <a:t>Které</a:t>
            </a:r>
            <a:r>
              <a:rPr lang="cs-CZ" dirty="0" smtClean="0"/>
              <a:t> zvíře do </a:t>
            </a:r>
            <a:r>
              <a:rPr lang="cs-CZ" dirty="0" err="1" smtClean="0"/>
              <a:t>Čerňaviny</a:t>
            </a:r>
            <a:r>
              <a:rPr lang="cs-CZ" dirty="0" smtClean="0"/>
              <a:t> </a:t>
            </a:r>
            <a:r>
              <a:rPr lang="cs-CZ" dirty="0" smtClean="0"/>
              <a:t>občas </a:t>
            </a:r>
            <a:r>
              <a:rPr lang="cs-CZ" dirty="0" smtClean="0"/>
              <a:t>zabloudí?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324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Příroda pokračování….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Kde nalezneme přírodní rezervaci Velké doly (Baliny)?</a:t>
            </a:r>
          </a:p>
          <a:p>
            <a:r>
              <a:rPr lang="cs-CZ" dirty="0" smtClean="0"/>
              <a:t>V této rezervaci roste </a:t>
            </a:r>
            <a:r>
              <a:rPr lang="cs-CZ" dirty="0" err="1"/>
              <a:t>H</a:t>
            </a:r>
            <a:r>
              <a:rPr lang="cs-CZ" dirty="0" err="1" smtClean="0"/>
              <a:t>vězdnatec</a:t>
            </a:r>
            <a:r>
              <a:rPr lang="cs-CZ" dirty="0" smtClean="0"/>
              <a:t> </a:t>
            </a:r>
            <a:r>
              <a:rPr lang="cs-CZ" dirty="0" smtClean="0"/>
              <a:t>zubatý, jak se sem dostal?</a:t>
            </a:r>
          </a:p>
          <a:p>
            <a:r>
              <a:rPr lang="cs-CZ" dirty="0" smtClean="0"/>
              <a:t>Kteří živočichové žijí v </a:t>
            </a:r>
            <a:r>
              <a:rPr lang="cs-CZ" dirty="0" err="1" smtClean="0"/>
              <a:t>Tyrce</a:t>
            </a:r>
            <a:r>
              <a:rPr lang="cs-CZ" dirty="0" smtClean="0"/>
              <a:t>?</a:t>
            </a:r>
          </a:p>
          <a:p>
            <a:r>
              <a:rPr lang="cs-CZ" dirty="0" smtClean="0"/>
              <a:t>Kde bychom našli </a:t>
            </a:r>
            <a:r>
              <a:rPr lang="cs-CZ" dirty="0"/>
              <a:t>p</a:t>
            </a:r>
            <a:r>
              <a:rPr lang="cs-CZ" dirty="0" smtClean="0"/>
              <a:t>ramen </a:t>
            </a:r>
            <a:r>
              <a:rPr lang="cs-CZ" dirty="0"/>
              <a:t>pitné vody „</a:t>
            </a:r>
            <a:r>
              <a:rPr lang="cs-CZ" dirty="0" err="1"/>
              <a:t>Bolibřuška</a:t>
            </a:r>
            <a:r>
              <a:rPr lang="cs-CZ" dirty="0" smtClean="0"/>
              <a:t>“?</a:t>
            </a:r>
            <a:endParaRPr lang="cs-CZ" dirty="0" smtClean="0"/>
          </a:p>
          <a:p>
            <a:r>
              <a:rPr lang="cs-CZ" dirty="0" smtClean="0"/>
              <a:t>Kde </a:t>
            </a:r>
            <a:r>
              <a:rPr lang="cs-CZ" dirty="0" smtClean="0"/>
              <a:t>nalezneme </a:t>
            </a:r>
            <a:r>
              <a:rPr lang="cs-CZ" dirty="0" smtClean="0"/>
              <a:t>naučnou stezku „Příroda na dotek?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5736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 smtClean="0"/>
              <a:t>Otázky </a:t>
            </a:r>
            <a:br>
              <a:rPr lang="cs-CZ" sz="3200" b="1" dirty="0" smtClean="0"/>
            </a:br>
            <a:r>
              <a:rPr lang="cs-CZ" sz="3200" b="1" dirty="0" smtClean="0"/>
              <a:t>ve</a:t>
            </a:r>
            <a:br>
              <a:rPr lang="cs-CZ" sz="3200" b="1" dirty="0" smtClean="0"/>
            </a:br>
            <a:r>
              <a:rPr lang="cs-CZ" sz="3200" b="1" dirty="0" smtClean="0"/>
              <a:t> fotografiích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/>
              <a:t>Galerie obrázků</a:t>
            </a:r>
            <a:endParaRPr lang="cs-CZ" sz="5400" b="1" dirty="0"/>
          </a:p>
        </p:txBody>
      </p:sp>
      <p:pic>
        <p:nvPicPr>
          <p:cNvPr id="8" name="Picture 2" descr="Soubor:Coat of arms of Třinec.svg –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50" y="3414497"/>
            <a:ext cx="1875740" cy="255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121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Obrázek č. </a:t>
            </a:r>
            <a:r>
              <a:rPr lang="cs-CZ" dirty="0" smtClean="0"/>
              <a:t>1</a:t>
            </a:r>
            <a:endParaRPr lang="cs-CZ" b="1" dirty="0"/>
          </a:p>
        </p:txBody>
      </p:sp>
      <p:pic>
        <p:nvPicPr>
          <p:cNvPr id="6" name="Picture 2" descr="archiweb.cz - Stavební úřad v Třinci povolil stavbu nového kostelíku v  Gutec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99" y="2048488"/>
            <a:ext cx="5880433" cy="381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279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Obrázek č. 2</a:t>
            </a:r>
            <a:endParaRPr lang="cs-CZ" dirty="0"/>
          </a:p>
        </p:txBody>
      </p:sp>
      <p:pic>
        <p:nvPicPr>
          <p:cNvPr id="2050" name="Picture 2" descr="https://www.trinecko.cz/VismoOnline_ActionScripts/Image.aspx?id_org=17089&amp;id_obrazky=3996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293" y="1925914"/>
            <a:ext cx="6231090" cy="410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045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Obrázek č. 3</a:t>
            </a:r>
            <a:endParaRPr lang="cs-CZ" dirty="0"/>
          </a:p>
        </p:txBody>
      </p:sp>
      <p:pic>
        <p:nvPicPr>
          <p:cNvPr id="5" name="Picture 2" descr="Třinecké železárny - Ostatní | Turistika.c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161" y="2016125"/>
            <a:ext cx="5218400" cy="391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484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Obrázek č. 4</a:t>
            </a:r>
            <a:endParaRPr lang="cs-CZ" dirty="0"/>
          </a:p>
        </p:txBody>
      </p:sp>
      <p:pic>
        <p:nvPicPr>
          <p:cNvPr id="3076" name="Picture 4" descr="Tip na výlet: Naučná stezka Jahodná | Třinec.c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16" y="1981675"/>
            <a:ext cx="5577021" cy="40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811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Obrázek č. 5</a:t>
            </a:r>
            <a:endParaRPr lang="cs-CZ" dirty="0"/>
          </a:p>
        </p:txBody>
      </p:sp>
      <p:pic>
        <p:nvPicPr>
          <p:cNvPr id="5122" name="Picture 2" descr="Javorový Vrch z výšky -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970" y="1989998"/>
            <a:ext cx="6935731" cy="390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56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7200" b="1" dirty="0" smtClean="0"/>
              <a:t>Pravidla soutěže</a:t>
            </a:r>
            <a:endParaRPr lang="cs-CZ" sz="7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Soutěž pro celou rodinu.</a:t>
            </a:r>
          </a:p>
          <a:p>
            <a:r>
              <a:rPr lang="cs-CZ" dirty="0" smtClean="0"/>
              <a:t>Máme </a:t>
            </a:r>
            <a:r>
              <a:rPr lang="cs-CZ" dirty="0" smtClean="0"/>
              <a:t>připraveno </a:t>
            </a:r>
            <a:r>
              <a:rPr lang="cs-CZ" b="1" dirty="0" smtClean="0"/>
              <a:t>90 otázek</a:t>
            </a:r>
            <a:r>
              <a:rPr lang="cs-CZ" dirty="0" smtClean="0"/>
              <a:t>, z toho 27 ve fotografiích.</a:t>
            </a:r>
          </a:p>
          <a:p>
            <a:r>
              <a:rPr lang="cs-CZ" dirty="0" smtClean="0"/>
              <a:t>Můžete si vyhledat, jen pro informaci a vlastní zvědavost, odpověď na kteroukoliv otázku, která Vás zajímá.</a:t>
            </a:r>
          </a:p>
          <a:p>
            <a:r>
              <a:rPr lang="cs-CZ" b="1" dirty="0" smtClean="0"/>
              <a:t>Soutěživí </a:t>
            </a:r>
            <a:r>
              <a:rPr lang="cs-CZ" dirty="0" smtClean="0"/>
              <a:t>se mohou zapojit do soutěže dvěma způsoby, a to tak, že </a:t>
            </a:r>
          </a:p>
          <a:p>
            <a:r>
              <a:rPr lang="cs-CZ" dirty="0" smtClean="0"/>
              <a:t>1)odpovíte pouze na zvolenou oblast, kterou si sami vyberete, a to, zeměpis, dějepis, příroda, školství, sport nebo odpovědi na fotografie</a:t>
            </a:r>
          </a:p>
          <a:p>
            <a:r>
              <a:rPr lang="cs-CZ" dirty="0" smtClean="0"/>
              <a:t>2) zkusíte odpovědět na všechny otázky</a:t>
            </a:r>
          </a:p>
          <a:p>
            <a:r>
              <a:rPr lang="cs-CZ" b="1" dirty="0" smtClean="0"/>
              <a:t>Odpovědi</a:t>
            </a:r>
            <a:r>
              <a:rPr lang="cs-CZ" dirty="0" smtClean="0"/>
              <a:t> </a:t>
            </a:r>
            <a:r>
              <a:rPr lang="cs-CZ" dirty="0"/>
              <a:t>nám zašlete do DDM </a:t>
            </a:r>
            <a:r>
              <a:rPr lang="cs-CZ" dirty="0" smtClean="0"/>
              <a:t>na adresu: </a:t>
            </a:r>
            <a:r>
              <a:rPr lang="cs-CZ" b="1" dirty="0" smtClean="0">
                <a:hlinkClick r:id="rId2"/>
              </a:rPr>
              <a:t>estetika@ddmtrinec.cz</a:t>
            </a:r>
            <a:r>
              <a:rPr lang="cs-CZ" dirty="0" smtClean="0"/>
              <a:t> </a:t>
            </a:r>
            <a:r>
              <a:rPr lang="cs-CZ" dirty="0" smtClean="0"/>
              <a:t>, </a:t>
            </a:r>
            <a:r>
              <a:rPr lang="cs-CZ" b="1" dirty="0" smtClean="0"/>
              <a:t>nejpozději do       </a:t>
            </a:r>
            <a:r>
              <a:rPr lang="cs-CZ" b="1" dirty="0" smtClean="0"/>
              <a:t>25. května 2021. Vítězní luštitelé budou odměněni věcnou cenou.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1233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Obrázek č. 6</a:t>
            </a:r>
            <a:endParaRPr lang="cs-CZ" dirty="0"/>
          </a:p>
        </p:txBody>
      </p:sp>
      <p:pic>
        <p:nvPicPr>
          <p:cNvPr id="7170" name="Picture 2" descr="Nemocnice Třine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453" y="2016125"/>
            <a:ext cx="5966675" cy="397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134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obrázek č. 7</a:t>
            </a:r>
            <a:endParaRPr lang="cs-CZ" dirty="0"/>
          </a:p>
        </p:txBody>
      </p:sp>
      <p:pic>
        <p:nvPicPr>
          <p:cNvPr id="8194" name="Picture 2" descr="Magistrát města Třince (Třinec, Staré Město) • Firmy.c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584" y="2016125"/>
            <a:ext cx="5910807" cy="39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087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Obrázek č. 8</a:t>
            </a:r>
            <a:endParaRPr lang="cs-CZ" dirty="0"/>
          </a:p>
        </p:txBody>
      </p:sp>
      <p:pic>
        <p:nvPicPr>
          <p:cNvPr id="9218" name="Picture 2" descr="Hasiči, policisté a strážníci spolu. Třinec buduje výjezdové centrum — ČT24  — Česká televiz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4" y="2016125"/>
            <a:ext cx="6899276" cy="34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296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Obrázek č. 9</a:t>
            </a:r>
            <a:endParaRPr lang="cs-CZ" dirty="0"/>
          </a:p>
        </p:txBody>
      </p:sp>
      <p:pic>
        <p:nvPicPr>
          <p:cNvPr id="10242" name="Picture 2" descr="Třinec - Cestujemepocr.c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954" y="2220686"/>
            <a:ext cx="9192290" cy="303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769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Obrázek č. 10</a:t>
            </a:r>
            <a:endParaRPr lang="cs-CZ" dirty="0"/>
          </a:p>
        </p:txBody>
      </p:sp>
      <p:pic>
        <p:nvPicPr>
          <p:cNvPr id="11266" name="Picture 2" descr="Hokejový luxus ze skla a betonu. Nejkrásnější stadion v Česku má Třinec -  iDNES.c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351" y="1952934"/>
            <a:ext cx="7935729" cy="392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769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Obrázek č. 11</a:t>
            </a:r>
            <a:endParaRPr lang="cs-CZ" dirty="0"/>
          </a:p>
        </p:txBody>
      </p:sp>
      <p:pic>
        <p:nvPicPr>
          <p:cNvPr id="12290" name="Picture 2" descr="Restaurace Stars v Třinec, obědy, obědové menu, polední menu a meníčka |  Meníčka.c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777" y="2016125"/>
            <a:ext cx="6268251" cy="384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260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Obrázek č. 12</a:t>
            </a:r>
            <a:endParaRPr lang="cs-CZ" dirty="0"/>
          </a:p>
        </p:txBody>
      </p:sp>
      <p:pic>
        <p:nvPicPr>
          <p:cNvPr id="14340" name="Picture 4" descr="Třinecké gymnázium je nejlepším přípravným centrem v ČR k prestižním  anglickým zkouškám! | Gorolwe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47" y="2016125"/>
            <a:ext cx="5811614" cy="385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351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Obrázek č. 13</a:t>
            </a:r>
            <a:endParaRPr lang="cs-CZ" dirty="0"/>
          </a:p>
        </p:txBody>
      </p:sp>
      <p:pic>
        <p:nvPicPr>
          <p:cNvPr id="15362" name="Picture 2" descr="https://d34-a.sdn.cz/d_34/c_img_QK_M/yOVGt.jpeg?fl=res,400,225,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834" y="1957634"/>
            <a:ext cx="6970046" cy="392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402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Obrázek č. 14</a:t>
            </a:r>
            <a:endParaRPr lang="cs-CZ" dirty="0"/>
          </a:p>
        </p:txBody>
      </p:sp>
      <p:pic>
        <p:nvPicPr>
          <p:cNvPr id="16386" name="Picture 2" descr="Železničář | Na nádraží v Třinci vzniká moderní terminá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257" y="2016125"/>
            <a:ext cx="5916723" cy="39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439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Obrázek č. 15</a:t>
            </a:r>
            <a:endParaRPr lang="cs-CZ" dirty="0"/>
          </a:p>
        </p:txBody>
      </p:sp>
      <p:pic>
        <p:nvPicPr>
          <p:cNvPr id="17410" name="Picture 2" descr="Třinec Lesopar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608" y="2016125"/>
            <a:ext cx="5219216" cy="391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74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Zajímavosti o našem městě, trocha zeměpisu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dirty="0" smtClean="0"/>
              <a:t>   </a:t>
            </a:r>
            <a:r>
              <a:rPr lang="cs-CZ" b="1" dirty="0" smtClean="0"/>
              <a:t>Jaká</a:t>
            </a:r>
            <a:r>
              <a:rPr lang="cs-CZ" b="1" dirty="0" smtClean="0"/>
              <a:t>, jaký je…?</a:t>
            </a:r>
          </a:p>
          <a:p>
            <a:pPr lvl="0"/>
            <a:r>
              <a:rPr lang="cs-CZ" dirty="0" smtClean="0"/>
              <a:t>Rozloha </a:t>
            </a:r>
            <a:r>
              <a:rPr lang="cs-CZ" dirty="0"/>
              <a:t>města Třinec                                </a:t>
            </a:r>
            <a:endParaRPr lang="cs-CZ" dirty="0" smtClean="0"/>
          </a:p>
          <a:p>
            <a:pPr lvl="0"/>
            <a:r>
              <a:rPr lang="cs-CZ" dirty="0" smtClean="0"/>
              <a:t>Nadmořská výška</a:t>
            </a:r>
            <a:endParaRPr lang="cs-CZ" dirty="0"/>
          </a:p>
          <a:p>
            <a:pPr lvl="0"/>
            <a:r>
              <a:rPr lang="cs-CZ" dirty="0"/>
              <a:t>Nejvyšší </a:t>
            </a:r>
            <a:r>
              <a:rPr lang="cs-CZ" dirty="0" smtClean="0"/>
              <a:t>bod</a:t>
            </a:r>
          </a:p>
          <a:p>
            <a:pPr lvl="0"/>
            <a:r>
              <a:rPr lang="cs-CZ" dirty="0" smtClean="0"/>
              <a:t>Kolik obyvatel žije v současné době v Třinci?</a:t>
            </a:r>
          </a:p>
          <a:p>
            <a:pPr lvl="0"/>
            <a:r>
              <a:rPr lang="cs-CZ" dirty="0" smtClean="0"/>
              <a:t>Jaké národnosti žijí v našem městě?</a:t>
            </a:r>
          </a:p>
          <a:p>
            <a:r>
              <a:rPr lang="cs-CZ" dirty="0"/>
              <a:t>Jaké jsou části města Třinec?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9075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Obrázek č. 16</a:t>
            </a:r>
            <a:endParaRPr lang="cs-CZ" dirty="0"/>
          </a:p>
        </p:txBody>
      </p:sp>
      <p:pic>
        <p:nvPicPr>
          <p:cNvPr id="18434" name="Picture 2" descr="Z tradičních třineckých dřevěnek vznikne muzeum - eHutní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51" y="1963874"/>
            <a:ext cx="5873967" cy="391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487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Obrázek č. 17</a:t>
            </a:r>
            <a:endParaRPr lang="cs-CZ" dirty="0"/>
          </a:p>
        </p:txBody>
      </p:sp>
      <p:pic>
        <p:nvPicPr>
          <p:cNvPr id="19458" name="Picture 2" descr="Staré Město (Část obce) • Mapy.c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044" y="1972330"/>
            <a:ext cx="7060036" cy="397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828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Obrázek č. 18</a:t>
            </a:r>
            <a:endParaRPr lang="cs-CZ" dirty="0"/>
          </a:p>
        </p:txBody>
      </p:sp>
      <p:pic>
        <p:nvPicPr>
          <p:cNvPr id="20482" name="Picture 2" descr="činžovní dům - Třineckých železáren - Památkový Katalo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98" y="2016125"/>
            <a:ext cx="5744922" cy="384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274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Obrázek č. 19</a:t>
            </a:r>
            <a:endParaRPr lang="cs-CZ" dirty="0"/>
          </a:p>
        </p:txBody>
      </p:sp>
      <p:pic>
        <p:nvPicPr>
          <p:cNvPr id="21506" name="Picture 2" descr="Foto # 20571 - fotodatabáze Autobusy.or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47" y="2050503"/>
            <a:ext cx="5845355" cy="389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445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Obrázek č. 20</a:t>
            </a:r>
            <a:endParaRPr lang="cs-CZ" dirty="0"/>
          </a:p>
        </p:txBody>
      </p:sp>
      <p:pic>
        <p:nvPicPr>
          <p:cNvPr id="22530" name="Picture 2" descr="KD Trisia Třine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088" y="1989999"/>
            <a:ext cx="5871618" cy="391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070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Obrázek č. 21</a:t>
            </a:r>
            <a:endParaRPr lang="cs-CZ" dirty="0"/>
          </a:p>
        </p:txBody>
      </p:sp>
      <p:pic>
        <p:nvPicPr>
          <p:cNvPr id="23554" name="Picture 2" descr="Kino Kosmos Třine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45" y="1967027"/>
            <a:ext cx="5984455" cy="398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35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Obrázek č. 22</a:t>
            </a:r>
            <a:endParaRPr lang="cs-CZ" dirty="0"/>
          </a:p>
        </p:txBody>
      </p:sp>
      <p:pic>
        <p:nvPicPr>
          <p:cNvPr id="24578" name="Picture 2" descr="Horní Líštná (Třinec) – Wikiped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072" y="2016125"/>
            <a:ext cx="6496698" cy="387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738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Obrázek č. 23</a:t>
            </a:r>
            <a:endParaRPr lang="cs-CZ" dirty="0"/>
          </a:p>
        </p:txBody>
      </p:sp>
      <p:pic>
        <p:nvPicPr>
          <p:cNvPr id="25602" name="Picture 2" descr="http://vodnimlyny.cz/upload/media/9623/125807.png?v=2020-12-08-17-3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504" y="2016124"/>
            <a:ext cx="6172629" cy="390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8695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Obrázek č. 24</a:t>
            </a:r>
            <a:endParaRPr lang="cs-CZ" dirty="0"/>
          </a:p>
        </p:txBody>
      </p:sp>
      <p:pic>
        <p:nvPicPr>
          <p:cNvPr id="28674" name="Picture 2" descr="Střední škola - ubytovna DM, Třinec - Kanada | LevnéUbytování.n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88" y="2016125"/>
            <a:ext cx="5973322" cy="397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109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Obrázek č. 25</a:t>
            </a:r>
            <a:endParaRPr lang="cs-CZ" dirty="0"/>
          </a:p>
        </p:txBody>
      </p:sp>
      <p:pic>
        <p:nvPicPr>
          <p:cNvPr id="27650" name="Picture 2" descr="Třinec-Kanada Kanaďanka • Mapy.c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112" y="2016417"/>
            <a:ext cx="6726208" cy="378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950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Pokračování zeměpisu…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se jmenuje </a:t>
            </a:r>
            <a:r>
              <a:rPr lang="cs-CZ" dirty="0" smtClean="0"/>
              <a:t>největší řeka </a:t>
            </a:r>
            <a:r>
              <a:rPr lang="cs-CZ" dirty="0" smtClean="0"/>
              <a:t>protékající Třincem?</a:t>
            </a:r>
          </a:p>
          <a:p>
            <a:r>
              <a:rPr lang="cs-CZ" dirty="0" smtClean="0"/>
              <a:t>Kde tato řeka pramení?</a:t>
            </a:r>
          </a:p>
          <a:p>
            <a:r>
              <a:rPr lang="cs-CZ" dirty="0" smtClean="0"/>
              <a:t>Co znamená název </a:t>
            </a:r>
            <a:r>
              <a:rPr lang="cs-CZ" dirty="0" err="1" smtClean="0"/>
              <a:t>Olza</a:t>
            </a:r>
            <a:r>
              <a:rPr lang="cs-CZ" dirty="0" smtClean="0"/>
              <a:t> a jaký má původ toto slovo?</a:t>
            </a:r>
          </a:p>
          <a:p>
            <a:r>
              <a:rPr lang="cs-CZ" dirty="0" smtClean="0"/>
              <a:t>Kde se nacházelo v Třinci letiště a co na jeho místě nalezneme dnes?</a:t>
            </a:r>
          </a:p>
          <a:p>
            <a:r>
              <a:rPr lang="cs-CZ" dirty="0" smtClean="0"/>
              <a:t>Kde bychom hledali zámeček v Třinci?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9909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Obrázek č. 26</a:t>
            </a:r>
            <a:endParaRPr lang="cs-CZ" dirty="0"/>
          </a:p>
        </p:txBody>
      </p:sp>
      <p:pic>
        <p:nvPicPr>
          <p:cNvPr id="29698" name="Picture 2" descr="Úvod | Horská chata Kozine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3" y="1998617"/>
            <a:ext cx="5984634" cy="390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6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Obrázek č. 27</a:t>
            </a:r>
            <a:endParaRPr lang="cs-CZ" dirty="0"/>
          </a:p>
        </p:txBody>
      </p:sp>
      <p:pic>
        <p:nvPicPr>
          <p:cNvPr id="30722" name="Picture 2" descr="Expozice | Muzeum Třineckých železáren a města Třin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474" y="2016125"/>
            <a:ext cx="6012536" cy="400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45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Malinko dějepisu…</a:t>
            </a:r>
            <a:r>
              <a:rPr lang="cs-CZ" b="1" dirty="0" smtClean="0">
                <a:sym typeface="Wingdings" panose="05000000000000000000" pitchFamily="2" charset="2"/>
              </a:rPr>
              <a:t>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Kdy byla založena naše </a:t>
            </a:r>
            <a:r>
              <a:rPr lang="cs-CZ" dirty="0" smtClean="0"/>
              <a:t>obec Třinec, jaké jsou první </a:t>
            </a:r>
            <a:r>
              <a:rPr lang="cs-CZ" dirty="0" smtClean="0"/>
              <a:t>zmínky?</a:t>
            </a:r>
          </a:p>
          <a:p>
            <a:r>
              <a:rPr lang="cs-CZ" dirty="0" smtClean="0"/>
              <a:t>Jak vznikl název našeho města?</a:t>
            </a:r>
          </a:p>
          <a:p>
            <a:r>
              <a:rPr lang="cs-CZ" dirty="0"/>
              <a:t>Jak se jmenoval princ, který koupil v roce 1799 </a:t>
            </a:r>
            <a:r>
              <a:rPr lang="cs-CZ" dirty="0" smtClean="0"/>
              <a:t>Třinec?</a:t>
            </a:r>
          </a:p>
          <a:p>
            <a:r>
              <a:rPr lang="cs-CZ" dirty="0" smtClean="0"/>
              <a:t>Ve kterém roce byly založeny Třinecké železárny?</a:t>
            </a:r>
          </a:p>
          <a:p>
            <a:r>
              <a:rPr lang="cs-CZ" dirty="0" smtClean="0"/>
              <a:t>Kdy skončila </a:t>
            </a:r>
            <a:r>
              <a:rPr lang="cs-CZ" dirty="0" smtClean="0"/>
              <a:t>2. světová válka </a:t>
            </a:r>
            <a:r>
              <a:rPr lang="cs-CZ" dirty="0" smtClean="0"/>
              <a:t>v Třinci?</a:t>
            </a:r>
          </a:p>
        </p:txBody>
      </p:sp>
    </p:spTree>
    <p:extLst>
      <p:ext uri="{BB962C8B-B14F-4D97-AF65-F5344CB8AC3E}">
        <p14:creationId xmlns:p14="http://schemas.microsoft.com/office/powerpoint/2010/main" val="362477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 ještě dějepis…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kterém roce byl Třinec povýšen na Město?</a:t>
            </a:r>
          </a:p>
          <a:p>
            <a:r>
              <a:rPr lang="cs-CZ" dirty="0"/>
              <a:t>Ve kterém roce se stal Třinec statutárním městem?</a:t>
            </a:r>
          </a:p>
          <a:p>
            <a:r>
              <a:rPr lang="cs-CZ" dirty="0"/>
              <a:t>Co znamená pojem statutární město?</a:t>
            </a:r>
          </a:p>
          <a:p>
            <a:r>
              <a:rPr lang="cs-CZ" dirty="0"/>
              <a:t>Který kostel byl postaven v Třinci dříve, katolický nebo evangelický</a:t>
            </a:r>
            <a:r>
              <a:rPr lang="cs-CZ" dirty="0" smtClean="0"/>
              <a:t>?</a:t>
            </a:r>
          </a:p>
          <a:p>
            <a:r>
              <a:rPr lang="cs-CZ" dirty="0" smtClean="0"/>
              <a:t>Která vesnice se roku 1980 stala městskou části Třince?</a:t>
            </a:r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1028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Školství…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Kdy byla založena první škola v Třinci a kde ji nalezneme dnes?</a:t>
            </a:r>
          </a:p>
          <a:p>
            <a:pPr lvl="0"/>
            <a:r>
              <a:rPr lang="cs-CZ" dirty="0"/>
              <a:t>Která česká škola byla postavena jako první, jak se jmenuje, kde ji najdeme a ve kterém roce byla postavena</a:t>
            </a:r>
            <a:r>
              <a:rPr lang="cs-CZ" dirty="0" smtClean="0"/>
              <a:t>?</a:t>
            </a:r>
          </a:p>
          <a:p>
            <a:pPr lvl="0"/>
            <a:r>
              <a:rPr lang="cs-CZ" dirty="0" smtClean="0"/>
              <a:t>Kolik škol máme v současné době na území města Třinec?</a:t>
            </a:r>
          </a:p>
          <a:p>
            <a:pPr lvl="0"/>
            <a:r>
              <a:rPr lang="cs-CZ" dirty="0" smtClean="0"/>
              <a:t>Ve kterém roce byl otevřen Dům ČSM, dnešní Dům dětí a mládeže?</a:t>
            </a:r>
          </a:p>
          <a:p>
            <a:pPr lvl="0"/>
            <a:r>
              <a:rPr lang="cs-CZ" dirty="0" smtClean="0"/>
              <a:t>Jaké dětské organizace pracují na území našeho města?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8979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SPORT - všeobecně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cs-CZ" dirty="0" smtClean="0"/>
              <a:t>První tělovýchovné dění sahá před první světovou válku - které sportovní kroužky a spolky fungovaly již v desátých letech dvacátého století?</a:t>
            </a:r>
          </a:p>
          <a:p>
            <a:pPr lvl="0"/>
            <a:r>
              <a:rPr lang="cs-CZ" dirty="0" smtClean="0"/>
              <a:t>Jaké </a:t>
            </a:r>
            <a:r>
              <a:rPr lang="cs-CZ" dirty="0"/>
              <a:t>sportovní kluby v Třinci </a:t>
            </a:r>
            <a:r>
              <a:rPr lang="cs-CZ" dirty="0" smtClean="0"/>
              <a:t>fungují dnes?</a:t>
            </a:r>
            <a:endParaRPr lang="cs-CZ" dirty="0"/>
          </a:p>
          <a:p>
            <a:pPr lvl="0"/>
            <a:r>
              <a:rPr lang="cs-CZ" dirty="0" smtClean="0"/>
              <a:t>Od </a:t>
            </a:r>
            <a:r>
              <a:rPr lang="cs-CZ" dirty="0"/>
              <a:t>kdy začíná činnost </a:t>
            </a:r>
            <a:r>
              <a:rPr lang="cs-CZ" dirty="0" smtClean="0"/>
              <a:t>fotbalového klubu? Které kluby v počátcích vznikly?</a:t>
            </a:r>
            <a:endParaRPr lang="cs-CZ" dirty="0"/>
          </a:p>
          <a:p>
            <a:r>
              <a:rPr lang="cs-CZ" dirty="0" smtClean="0"/>
              <a:t>Kdy se uskutečnil první ročník výškařské soutěže Beskydská </a:t>
            </a:r>
            <a:r>
              <a:rPr lang="cs-CZ" dirty="0"/>
              <a:t>laťka? </a:t>
            </a:r>
            <a:endParaRPr lang="cs-CZ" dirty="0" smtClean="0"/>
          </a:p>
          <a:p>
            <a:r>
              <a:rPr lang="cs-CZ" dirty="0" smtClean="0"/>
              <a:t>Třinec byl etapovým městem </a:t>
            </a:r>
            <a:r>
              <a:rPr lang="cs-CZ" dirty="0" smtClean="0"/>
              <a:t>mezinárodních cyklistických </a:t>
            </a:r>
            <a:r>
              <a:rPr lang="cs-CZ" dirty="0" smtClean="0"/>
              <a:t>závodů. Jak se závod jmenoval?</a:t>
            </a:r>
          </a:p>
          <a:p>
            <a:r>
              <a:rPr lang="cs-CZ" dirty="0" smtClean="0"/>
              <a:t> Kde byl v Třinci skokanský můstek?</a:t>
            </a:r>
          </a:p>
          <a:p>
            <a:pPr lvl="0"/>
            <a:r>
              <a:rPr lang="cs-CZ" dirty="0" smtClean="0"/>
              <a:t>Jaké sporty se provozovaly na starém stadi</a:t>
            </a:r>
            <a:r>
              <a:rPr lang="cs-CZ" dirty="0"/>
              <a:t>ó</a:t>
            </a:r>
            <a:r>
              <a:rPr lang="cs-CZ" dirty="0" smtClean="0"/>
              <a:t>nu Borek?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3492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 ještě pár otázek….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/>
              <a:t>Od kdy funguje letní </a:t>
            </a:r>
            <a:r>
              <a:rPr lang="cs-CZ" dirty="0" smtClean="0"/>
              <a:t>koupaliště v Třinci?</a:t>
            </a:r>
            <a:endParaRPr lang="cs-CZ" dirty="0"/>
          </a:p>
          <a:p>
            <a:pPr lvl="0"/>
            <a:r>
              <a:rPr lang="cs-CZ" dirty="0" smtClean="0"/>
              <a:t>Kdy </a:t>
            </a:r>
            <a:r>
              <a:rPr lang="cs-CZ" dirty="0"/>
              <a:t>byla otevřena lanová </a:t>
            </a:r>
            <a:r>
              <a:rPr lang="cs-CZ" dirty="0" smtClean="0"/>
              <a:t>dráha na Javorový?</a:t>
            </a:r>
            <a:endParaRPr lang="cs-CZ" dirty="0"/>
          </a:p>
          <a:p>
            <a:pPr lvl="0"/>
            <a:r>
              <a:rPr lang="cs-CZ" dirty="0"/>
              <a:t>V jaké nadmořské výšce se nachází horní </a:t>
            </a:r>
            <a:r>
              <a:rPr lang="cs-CZ" dirty="0" smtClean="0"/>
              <a:t>stanice na Javorovém?</a:t>
            </a:r>
            <a:endParaRPr lang="cs-CZ" dirty="0" smtClean="0"/>
          </a:p>
          <a:p>
            <a:r>
              <a:rPr lang="cs-CZ" dirty="0" smtClean="0"/>
              <a:t>Vyjmenuj</a:t>
            </a:r>
            <a:r>
              <a:rPr lang="cs-CZ" dirty="0" smtClean="0"/>
              <a:t> slavné sportovce, narozené </a:t>
            </a:r>
            <a:r>
              <a:rPr lang="cs-CZ" dirty="0"/>
              <a:t>v Třinci, kteří se zúčastnili LOH nebo ZOH</a:t>
            </a:r>
            <a:r>
              <a:rPr lang="cs-CZ" dirty="0" smtClean="0"/>
              <a:t>?</a:t>
            </a:r>
          </a:p>
          <a:p>
            <a:r>
              <a:rPr lang="cs-CZ" dirty="0" smtClean="0"/>
              <a:t>V minulosti se konaly Spartakiády, jako přehlídky úspěchů tělovýchovy a sportu. Také Třinec pořádal od počátků okresní Spartakiády. Ve kterém roce poprvé a kde se konala?</a:t>
            </a:r>
            <a:endParaRPr lang="cs-CZ" dirty="0"/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238975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346</TotalTime>
  <Words>596</Words>
  <Application>Microsoft Office PowerPoint</Application>
  <PresentationFormat>Širokoúhlá obrazovka</PresentationFormat>
  <Paragraphs>114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5" baseType="lpstr">
      <vt:lpstr>Arial</vt:lpstr>
      <vt:lpstr>Gill Sans MT</vt:lpstr>
      <vt:lpstr>Wingdings</vt:lpstr>
      <vt:lpstr>Gallery</vt:lpstr>
      <vt:lpstr>90 krát  o Třinci</vt:lpstr>
      <vt:lpstr>Pravidla soutěže</vt:lpstr>
      <vt:lpstr>Zajímavosti o našem městě, trocha zeměpisu</vt:lpstr>
      <vt:lpstr>Pokračování zeměpisu…</vt:lpstr>
      <vt:lpstr>Malinko dějepisu…</vt:lpstr>
      <vt:lpstr>A ještě dějepis…</vt:lpstr>
      <vt:lpstr>Školství…</vt:lpstr>
      <vt:lpstr>SPORT - všeobecně</vt:lpstr>
      <vt:lpstr>A ještě pár otázek….</vt:lpstr>
      <vt:lpstr>SPORT - HOKEJ</vt:lpstr>
      <vt:lpstr>Kultura v našem městě</vt:lpstr>
      <vt:lpstr>Příroda a okolí třince</vt:lpstr>
      <vt:lpstr>Příroda pokračování….</vt:lpstr>
      <vt:lpstr>Otázky  ve  fotografiích</vt:lpstr>
      <vt:lpstr>Obrázek č. 1</vt:lpstr>
      <vt:lpstr>Obrázek č. 2</vt:lpstr>
      <vt:lpstr>Obrázek č. 3</vt:lpstr>
      <vt:lpstr>Obrázek č. 4</vt:lpstr>
      <vt:lpstr>Obrázek č. 5</vt:lpstr>
      <vt:lpstr>Obrázek č. 6</vt:lpstr>
      <vt:lpstr> obrázek č. 7</vt:lpstr>
      <vt:lpstr>Obrázek č. 8</vt:lpstr>
      <vt:lpstr>Obrázek č. 9</vt:lpstr>
      <vt:lpstr>Obrázek č. 10</vt:lpstr>
      <vt:lpstr>Obrázek č. 11</vt:lpstr>
      <vt:lpstr>Obrázek č. 12</vt:lpstr>
      <vt:lpstr>Obrázek č. 13</vt:lpstr>
      <vt:lpstr>Obrázek č. 14</vt:lpstr>
      <vt:lpstr>Obrázek č. 15</vt:lpstr>
      <vt:lpstr>Obrázek č. 16</vt:lpstr>
      <vt:lpstr>Obrázek č. 17</vt:lpstr>
      <vt:lpstr>Obrázek č. 18</vt:lpstr>
      <vt:lpstr>Obrázek č. 19</vt:lpstr>
      <vt:lpstr>Obrázek č. 20</vt:lpstr>
      <vt:lpstr>Obrázek č. 21</vt:lpstr>
      <vt:lpstr>Obrázek č. 22</vt:lpstr>
      <vt:lpstr>Obrázek č. 23</vt:lpstr>
      <vt:lpstr>Obrázek č. 24</vt:lpstr>
      <vt:lpstr>Obrázek č. 25</vt:lpstr>
      <vt:lpstr>Obrázek č. 26</vt:lpstr>
      <vt:lpstr>Obrázek č. 27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90 krát  o Třinci</dc:title>
  <dc:creator>Admin</dc:creator>
  <cp:lastModifiedBy>ddmtrinec</cp:lastModifiedBy>
  <cp:revision>37</cp:revision>
  <dcterms:created xsi:type="dcterms:W3CDTF">2021-03-01T09:11:26Z</dcterms:created>
  <dcterms:modified xsi:type="dcterms:W3CDTF">2021-04-07T13:14:21Z</dcterms:modified>
</cp:coreProperties>
</file>